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  <p:sldMasterId id="2147483672" r:id="rId2"/>
    <p:sldMasterId id="2147483684" r:id="rId3"/>
    <p:sldMasterId id="2147483746" r:id="rId4"/>
    <p:sldMasterId id="2147483739" r:id="rId5"/>
    <p:sldMasterId id="2147483887" r:id="rId6"/>
  </p:sldMasterIdLst>
  <p:notesMasterIdLst>
    <p:notesMasterId r:id="rId37"/>
  </p:notesMasterIdLst>
  <p:handoutMasterIdLst>
    <p:handoutMasterId r:id="rId38"/>
  </p:handoutMasterIdLst>
  <p:sldIdLst>
    <p:sldId id="336" r:id="rId7"/>
    <p:sldId id="508" r:id="rId8"/>
    <p:sldId id="453" r:id="rId9"/>
    <p:sldId id="466" r:id="rId10"/>
    <p:sldId id="468" r:id="rId11"/>
    <p:sldId id="504" r:id="rId12"/>
    <p:sldId id="471" r:id="rId13"/>
    <p:sldId id="437" r:id="rId14"/>
    <p:sldId id="493" r:id="rId15"/>
    <p:sldId id="455" r:id="rId16"/>
    <p:sldId id="456" r:id="rId17"/>
    <p:sldId id="460" r:id="rId18"/>
    <p:sldId id="475" r:id="rId19"/>
    <p:sldId id="476" r:id="rId20"/>
    <p:sldId id="423" r:id="rId21"/>
    <p:sldId id="259" r:id="rId22"/>
    <p:sldId id="477" r:id="rId23"/>
    <p:sldId id="480" r:id="rId24"/>
    <p:sldId id="405" r:id="rId25"/>
    <p:sldId id="505" r:id="rId26"/>
    <p:sldId id="487" r:id="rId27"/>
    <p:sldId id="413" r:id="rId28"/>
    <p:sldId id="293" r:id="rId29"/>
    <p:sldId id="489" r:id="rId30"/>
    <p:sldId id="425" r:id="rId31"/>
    <p:sldId id="315" r:id="rId32"/>
    <p:sldId id="463" r:id="rId33"/>
    <p:sldId id="451" r:id="rId34"/>
    <p:sldId id="507" r:id="rId35"/>
    <p:sldId id="49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 Brynildsen" initials="EB" lastIdx="1" clrIdx="0"/>
  <p:cmAuthor id="2" name="Kristin Coffey" initials="KC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A9A"/>
    <a:srgbClr val="595959"/>
    <a:srgbClr val="9D74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7B26C5-4107-4FEC-AEDC-1716B250A1E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5" autoAdjust="0"/>
    <p:restoredTop sz="90620" autoAdjust="0"/>
  </p:normalViewPr>
  <p:slideViewPr>
    <p:cSldViewPr>
      <p:cViewPr varScale="1">
        <p:scale>
          <a:sx n="66" d="100"/>
          <a:sy n="66" d="100"/>
        </p:scale>
        <p:origin x="58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328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commentAuthors" Target="commentAuthor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handoutMaster" Target="handoutMasters/handoutMaster1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45BE0B-4892-4BC0-9229-74783658877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C3EE58-E41A-40EA-893C-FFC707FA9DFE}">
      <dgm:prSet phldrT="[Text]" custT="1"/>
      <dgm:spPr>
        <a:ln>
          <a:solidFill>
            <a:srgbClr val="595959"/>
          </a:solidFill>
        </a:ln>
      </dgm:spPr>
      <dgm:t>
        <a:bodyPr/>
        <a:lstStyle/>
        <a:p>
          <a:pPr>
            <a:lnSpc>
              <a:spcPct val="90000"/>
            </a:lnSpc>
          </a:pPr>
          <a:r>
            <a:rPr lang="en-US" sz="950" b="1" dirty="0">
              <a:latin typeface="Arial" panose="020B0604020202020204" pitchFamily="34" charset="0"/>
              <a:cs typeface="Arial" panose="020B0604020202020204" pitchFamily="34" charset="0"/>
            </a:rPr>
            <a:t>Data Capacity</a:t>
          </a:r>
        </a:p>
      </dgm:t>
    </dgm:pt>
    <dgm:pt modelId="{751805CC-6010-4ABE-AB4F-4F031C5C80CB}" type="parTrans" cxnId="{80523027-CC38-45C5-BA0E-DEEBC7603E97}">
      <dgm:prSet/>
      <dgm:spPr/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09DA42BF-8725-4ECD-B639-56FC41F116B5}" type="sibTrans" cxnId="{80523027-CC38-45C5-BA0E-DEEBC7603E97}">
      <dgm:prSet/>
      <dgm:spPr/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E1B93DE5-FA36-48D9-B99C-B08F4ED8E5EB}">
      <dgm:prSet phldrT="[Text]" custT="1"/>
      <dgm:spPr>
        <a:ln>
          <a:solidFill>
            <a:srgbClr val="849120"/>
          </a:solidFill>
        </a:ln>
      </dgm:spPr>
      <dgm:t>
        <a:bodyPr/>
        <a:lstStyle/>
        <a:p>
          <a:pPr>
            <a:lnSpc>
              <a:spcPct val="90000"/>
            </a:lnSpc>
          </a:pPr>
          <a:r>
            <a:rPr lang="en-US" sz="950" b="1" dirty="0">
              <a:latin typeface="Arial" panose="020B0604020202020204" pitchFamily="34" charset="0"/>
              <a:cs typeface="Arial" panose="020B0604020202020204" pitchFamily="34" charset="0"/>
            </a:rPr>
            <a:t>Policies Capacity</a:t>
          </a:r>
        </a:p>
      </dgm:t>
    </dgm:pt>
    <dgm:pt modelId="{D96AD25E-E4E6-4E25-B344-1FD2D028B586}" type="parTrans" cxnId="{E40738BA-814F-421F-AA51-77E97D2AACB6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EEC229D9-2618-49E1-8286-CAD683A8D2E8}" type="sibTrans" cxnId="{E40738BA-814F-421F-AA51-77E97D2AACB6}">
      <dgm:prSet/>
      <dgm:spPr/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725D216F-DF8D-4183-8441-3053CAD55D7B}">
      <dgm:prSet phldrT="[Text]" custT="1"/>
      <dgm:spPr>
        <a:ln>
          <a:solidFill>
            <a:srgbClr val="849120"/>
          </a:solidFill>
        </a:ln>
      </dgm:spPr>
      <dgm:t>
        <a:bodyPr/>
        <a:lstStyle/>
        <a:p>
          <a:pPr>
            <a:lnSpc>
              <a:spcPct val="90000"/>
            </a:lnSpc>
          </a:pPr>
          <a:r>
            <a:rPr lang="en-US" sz="950" b="1" dirty="0">
              <a:latin typeface="Arial" panose="020B0604020202020204" pitchFamily="34" charset="0"/>
              <a:cs typeface="Arial" panose="020B0604020202020204" pitchFamily="34" charset="0"/>
            </a:rPr>
            <a:t>Data</a:t>
          </a:r>
        </a:p>
        <a:p>
          <a:pPr>
            <a:lnSpc>
              <a:spcPct val="90000"/>
            </a:lnSpc>
          </a:pPr>
          <a:r>
            <a:rPr lang="en-US" sz="950" b="1" dirty="0">
              <a:latin typeface="Arial" panose="020B0604020202020204" pitchFamily="34" charset="0"/>
              <a:cs typeface="Arial" panose="020B0604020202020204" pitchFamily="34" charset="0"/>
            </a:rPr>
            <a:t>Access</a:t>
          </a:r>
        </a:p>
      </dgm:t>
    </dgm:pt>
    <dgm:pt modelId="{746D0F57-3F10-4C9F-98B2-5EA67180069B}" type="parTrans" cxnId="{C9AC53DF-8C67-4D6E-B932-FF61307669AB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D619718B-54E3-4572-A690-C7350B2700C7}" type="sibTrans" cxnId="{C9AC53DF-8C67-4D6E-B932-FF61307669AB}">
      <dgm:prSet/>
      <dgm:spPr/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6E7E2D09-5C74-4093-8708-20B5436AC8BC}">
      <dgm:prSet phldrT="[Text]" custT="1"/>
      <dgm:spPr>
        <a:ln>
          <a:solidFill>
            <a:srgbClr val="849120"/>
          </a:solidFill>
        </a:ln>
      </dgm:spPr>
      <dgm:t>
        <a:bodyPr/>
        <a:lstStyle/>
        <a:p>
          <a:pPr>
            <a:lnSpc>
              <a:spcPct val="90000"/>
            </a:lnSpc>
          </a:pPr>
          <a:r>
            <a:rPr lang="en-US" sz="950" b="1" dirty="0">
              <a:latin typeface="Arial" panose="020B0604020202020204" pitchFamily="34" charset="0"/>
              <a:cs typeface="Arial" panose="020B0604020202020204" pitchFamily="34" charset="0"/>
            </a:rPr>
            <a:t>Data </a:t>
          </a:r>
        </a:p>
        <a:p>
          <a:pPr>
            <a:lnSpc>
              <a:spcPct val="90000"/>
            </a:lnSpc>
          </a:pPr>
          <a:r>
            <a:rPr lang="en-US" sz="950" b="1" dirty="0">
              <a:latin typeface="Arial" panose="020B0604020202020204" pitchFamily="34" charset="0"/>
              <a:cs typeface="Arial" panose="020B0604020202020204" pitchFamily="34" charset="0"/>
            </a:rPr>
            <a:t>Sharing</a:t>
          </a:r>
        </a:p>
      </dgm:t>
    </dgm:pt>
    <dgm:pt modelId="{57EA4789-17A9-4C08-8DD8-2CAC31538B7F}" type="parTrans" cxnId="{221CE1C8-55E4-4CE9-8ADB-35E5190315D5}">
      <dgm:prSet/>
      <dgm:spPr>
        <a:ln>
          <a:solidFill>
            <a:schemeClr val="tx1"/>
          </a:solidFill>
        </a:ln>
      </dgm:spPr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EACD72F6-83F5-4BA5-9403-D099C3364B11}" type="sibTrans" cxnId="{221CE1C8-55E4-4CE9-8ADB-35E5190315D5}">
      <dgm:prSet/>
      <dgm:spPr/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0E979842-B239-4CA1-A99F-E86C37D41172}">
      <dgm:prSet phldrT="[Text]" custT="1"/>
      <dgm:spPr>
        <a:ln>
          <a:solidFill>
            <a:srgbClr val="DA5521"/>
          </a:solidFill>
        </a:ln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en-US" sz="950" b="1" dirty="0">
              <a:latin typeface="Arial" panose="020B0604020202020204" pitchFamily="34" charset="0"/>
              <a:cs typeface="Arial" panose="020B0604020202020204" pitchFamily="34" charset="0"/>
            </a:rPr>
            <a:t>Technical Capacity</a:t>
          </a:r>
        </a:p>
      </dgm:t>
    </dgm:pt>
    <dgm:pt modelId="{261A320C-66EF-41A8-A365-36B6843F45F2}" type="parTrans" cxnId="{DAE59A38-8B53-400C-8BC5-2FF9690DFBF6}">
      <dgm:prSet/>
      <dgm:spPr>
        <a:ln>
          <a:solidFill>
            <a:schemeClr val="tx1"/>
          </a:solidFill>
        </a:ln>
      </dgm:spPr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BF0EA1A0-2B42-4EDF-A73E-81CBB160C9FB}" type="sibTrans" cxnId="{DAE59A38-8B53-400C-8BC5-2FF9690DFBF6}">
      <dgm:prSet/>
      <dgm:spPr/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874D7E98-550E-4B1C-A38E-438FAFB9DD8E}">
      <dgm:prSet phldrT="[Text]" custT="1"/>
      <dgm:spPr>
        <a:ln>
          <a:solidFill>
            <a:srgbClr val="DA5521"/>
          </a:solidFill>
        </a:ln>
      </dgm:spPr>
      <dgm:t>
        <a:bodyPr/>
        <a:lstStyle/>
        <a:p>
          <a:pPr>
            <a:lnSpc>
              <a:spcPct val="90000"/>
            </a:lnSpc>
          </a:pPr>
          <a:r>
            <a:rPr lang="en-US" sz="950" b="1" dirty="0">
              <a:latin typeface="Arial" panose="020B0604020202020204" pitchFamily="34" charset="0"/>
              <a:cs typeface="Arial" panose="020B0604020202020204" pitchFamily="34" charset="0"/>
            </a:rPr>
            <a:t>Hardware</a:t>
          </a:r>
        </a:p>
      </dgm:t>
    </dgm:pt>
    <dgm:pt modelId="{1EA47721-D6C5-454B-A708-61035224819D}" type="parTrans" cxnId="{F01491A9-A1EE-4772-9E00-E94AA4EE996D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AF508103-747F-4AA6-983B-31CF7FD0502D}" type="sibTrans" cxnId="{F01491A9-A1EE-4772-9E00-E94AA4EE996D}">
      <dgm:prSet/>
      <dgm:spPr/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110C5878-0CFA-477B-A6B0-B618C059A82A}">
      <dgm:prSet custT="1"/>
      <dgm:spPr>
        <a:ln>
          <a:solidFill>
            <a:srgbClr val="E9AF1D"/>
          </a:solidFill>
        </a:ln>
      </dgm:spPr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en-US" sz="950" b="1" dirty="0">
              <a:latin typeface="Arial" panose="020B0604020202020204" pitchFamily="34" charset="0"/>
              <a:cs typeface="Arial" panose="020B0604020202020204" pitchFamily="34" charset="0"/>
            </a:rPr>
            <a:t>Staff </a:t>
          </a:r>
        </a:p>
        <a:p>
          <a:pPr>
            <a:lnSpc>
              <a:spcPct val="90000"/>
            </a:lnSpc>
            <a:spcAft>
              <a:spcPts val="0"/>
            </a:spcAft>
          </a:pPr>
          <a:r>
            <a:rPr lang="en-US" sz="950" b="1" dirty="0">
              <a:latin typeface="Arial" panose="020B0604020202020204" pitchFamily="34" charset="0"/>
              <a:cs typeface="Arial" panose="020B0604020202020204" pitchFamily="34" charset="0"/>
            </a:rPr>
            <a:t>Capacity</a:t>
          </a:r>
        </a:p>
      </dgm:t>
    </dgm:pt>
    <dgm:pt modelId="{AEE4E2F2-A72F-442A-9F5D-2C5EB219D585}" type="parTrans" cxnId="{E416337E-2D27-4FA6-BEEA-453FE351C4C5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89881943-6F5D-42E8-B2B8-982046714BDD}" type="sibTrans" cxnId="{E416337E-2D27-4FA6-BEEA-453FE351C4C5}">
      <dgm:prSet/>
      <dgm:spPr/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F4D2D3EA-8696-450D-AB21-DF674A6545EE}">
      <dgm:prSet custT="1"/>
      <dgm:spPr>
        <a:ln>
          <a:solidFill>
            <a:srgbClr val="849120"/>
          </a:solidFill>
        </a:ln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en-US" sz="950" b="1" dirty="0">
              <a:latin typeface="Arial" panose="020B0604020202020204" pitchFamily="34" charset="0"/>
              <a:cs typeface="Arial" panose="020B0604020202020204" pitchFamily="34" charset="0"/>
            </a:rPr>
            <a:t>Data 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en-US" sz="950" b="1" dirty="0">
              <a:latin typeface="Arial" panose="020B0604020202020204" pitchFamily="34" charset="0"/>
              <a:cs typeface="Arial" panose="020B0604020202020204" pitchFamily="34" charset="0"/>
            </a:rPr>
            <a:t>Privacy</a:t>
          </a:r>
        </a:p>
      </dgm:t>
    </dgm:pt>
    <dgm:pt modelId="{344A253A-F1F5-4308-9550-AAA404044FA1}" type="parTrans" cxnId="{0D1ABDBB-8C03-49E1-B7E2-70E0ADC411B2}">
      <dgm:prSet/>
      <dgm:spPr>
        <a:ln>
          <a:solidFill>
            <a:schemeClr val="tx1"/>
          </a:solidFill>
        </a:ln>
      </dgm:spPr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ED2221B7-F2F3-422B-A1D8-8C265F2BB584}" type="sibTrans" cxnId="{0D1ABDBB-8C03-49E1-B7E2-70E0ADC411B2}">
      <dgm:prSet/>
      <dgm:spPr/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E63E58E5-E86A-4C7B-AA0B-50238E975B29}">
      <dgm:prSet custT="1"/>
      <dgm:spPr>
        <a:ln>
          <a:solidFill>
            <a:srgbClr val="DA5521"/>
          </a:solidFill>
        </a:ln>
      </dgm:spPr>
      <dgm:t>
        <a:bodyPr/>
        <a:lstStyle/>
        <a:p>
          <a:pPr>
            <a:lnSpc>
              <a:spcPct val="90000"/>
            </a:lnSpc>
          </a:pPr>
          <a:r>
            <a:rPr lang="en-US" sz="950" b="1" dirty="0">
              <a:latin typeface="Arial" panose="020B0604020202020204" pitchFamily="34" charset="0"/>
              <a:cs typeface="Arial" panose="020B0604020202020204" pitchFamily="34" charset="0"/>
            </a:rPr>
            <a:t>Software</a:t>
          </a:r>
        </a:p>
      </dgm:t>
    </dgm:pt>
    <dgm:pt modelId="{3FE3CB3B-BB07-4F6D-B7E4-E86F7D952B2B}" type="parTrans" cxnId="{357A5F22-4240-43A8-80B1-82DFB7268A86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EFEF7552-3E8A-4A8A-89D2-00B96258818F}" type="sibTrans" cxnId="{357A5F22-4240-43A8-80B1-82DFB7268A86}">
      <dgm:prSet/>
      <dgm:spPr/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0CE6D94B-F97C-42CD-BE10-0485930CE5B6}">
      <dgm:prSet custT="1"/>
      <dgm:spPr>
        <a:ln>
          <a:solidFill>
            <a:srgbClr val="E9AF1D"/>
          </a:solidFill>
        </a:ln>
      </dgm:spPr>
      <dgm:t>
        <a:bodyPr/>
        <a:lstStyle/>
        <a:p>
          <a:pPr>
            <a:lnSpc>
              <a:spcPct val="90000"/>
            </a:lnSpc>
          </a:pPr>
          <a:r>
            <a:rPr lang="en-US" sz="950" b="1" dirty="0">
              <a:latin typeface="Arial" panose="020B0604020202020204" pitchFamily="34" charset="0"/>
              <a:cs typeface="Arial" panose="020B0604020202020204" pitchFamily="34" charset="0"/>
            </a:rPr>
            <a:t>Information Technology</a:t>
          </a:r>
        </a:p>
      </dgm:t>
    </dgm:pt>
    <dgm:pt modelId="{EEC4CB7A-857F-4184-9A0C-80F71117BFF4}" type="parTrans" cxnId="{F8DACDD7-702A-464E-8744-8DC86399A4AF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11CA3E4A-93E0-46FE-B32F-7CFF41DE2C9F}" type="sibTrans" cxnId="{F8DACDD7-702A-464E-8744-8DC86399A4AF}">
      <dgm:prSet/>
      <dgm:spPr/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D28D0CA7-0DDA-4684-8C6C-A908AF260CF3}">
      <dgm:prSet custT="1"/>
      <dgm:spPr>
        <a:ln>
          <a:solidFill>
            <a:srgbClr val="E9AF1D"/>
          </a:solidFill>
        </a:ln>
      </dgm:spPr>
      <dgm:t>
        <a:bodyPr/>
        <a:lstStyle/>
        <a:p>
          <a:pPr>
            <a:lnSpc>
              <a:spcPct val="90000"/>
            </a:lnSpc>
          </a:pPr>
          <a:r>
            <a:rPr lang="en-US" sz="950" b="1" dirty="0">
              <a:latin typeface="Arial" panose="020B0604020202020204" pitchFamily="34" charset="0"/>
              <a:cs typeface="Arial" panose="020B0604020202020204" pitchFamily="34" charset="0"/>
            </a:rPr>
            <a:t>Data Operations</a:t>
          </a:r>
        </a:p>
      </dgm:t>
    </dgm:pt>
    <dgm:pt modelId="{63795AA3-4E34-4A67-8837-3C6853A0C662}" type="parTrans" cxnId="{43456DD6-B75C-45FB-A130-2DFB9AD2C9B2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DD80224C-8409-4334-BA42-3B2ADB755A23}" type="sibTrans" cxnId="{43456DD6-B75C-45FB-A130-2DFB9AD2C9B2}">
      <dgm:prSet/>
      <dgm:spPr/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5FBC51CF-078C-42C1-951A-88E5395416B7}">
      <dgm:prSet custT="1"/>
      <dgm:spPr>
        <a:ln>
          <a:solidFill>
            <a:srgbClr val="E9AF1D"/>
          </a:solidFill>
        </a:ln>
      </dgm:spPr>
      <dgm:t>
        <a:bodyPr/>
        <a:lstStyle/>
        <a:p>
          <a:r>
            <a:rPr lang="en-US" sz="950" b="1">
              <a:latin typeface="Arial" panose="020B0604020202020204" pitchFamily="34" charset="0"/>
              <a:cs typeface="Arial" panose="020B0604020202020204" pitchFamily="34" charset="0"/>
            </a:rPr>
            <a:t>Leadership</a:t>
          </a:r>
          <a:endParaRPr lang="en-US" sz="95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68A27C-C8D0-4C9F-A28B-D103399E308C}" type="parTrans" cxnId="{C9889FCF-1030-4D9C-B0E6-47B56BFC7C0B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19F27B39-634B-4632-9425-CF1EDBEA4ABE}" type="sibTrans" cxnId="{C9889FCF-1030-4D9C-B0E6-47B56BFC7C0B}">
      <dgm:prSet/>
      <dgm:spPr/>
      <dgm:t>
        <a:bodyPr/>
        <a:lstStyle/>
        <a:p>
          <a:endParaRPr lang="en-US"/>
        </a:p>
      </dgm:t>
    </dgm:pt>
    <dgm:pt modelId="{4BBFE1FC-E4B9-407C-899B-1ACF404E13F6}" type="pres">
      <dgm:prSet presAssocID="{CD45BE0B-4892-4BC0-9229-74783658877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76A3CBC-4DA4-4AD5-89C9-4168D3EF9559}" type="pres">
      <dgm:prSet presAssocID="{13C3EE58-E41A-40EA-893C-FFC707FA9DFE}" presName="hierRoot1" presStyleCnt="0"/>
      <dgm:spPr/>
    </dgm:pt>
    <dgm:pt modelId="{76FC58D9-4632-4524-8A69-20BD4D4E5B83}" type="pres">
      <dgm:prSet presAssocID="{13C3EE58-E41A-40EA-893C-FFC707FA9DFE}" presName="composite" presStyleCnt="0"/>
      <dgm:spPr/>
    </dgm:pt>
    <dgm:pt modelId="{70CE9F1F-1324-4E50-A89E-59CA7F0978C4}" type="pres">
      <dgm:prSet presAssocID="{13C3EE58-E41A-40EA-893C-FFC707FA9DFE}" presName="background" presStyleLbl="node0" presStyleIdx="0" presStyleCnt="1"/>
      <dgm:spPr>
        <a:solidFill>
          <a:srgbClr val="595959"/>
        </a:solidFill>
      </dgm:spPr>
    </dgm:pt>
    <dgm:pt modelId="{6D521243-7A0B-475F-A101-CE4372B02FF7}" type="pres">
      <dgm:prSet presAssocID="{13C3EE58-E41A-40EA-893C-FFC707FA9DFE}" presName="text" presStyleLbl="fgAcc0" presStyleIdx="0" presStyleCnt="1">
        <dgm:presLayoutVars>
          <dgm:chPref val="3"/>
        </dgm:presLayoutVars>
      </dgm:prSet>
      <dgm:spPr/>
    </dgm:pt>
    <dgm:pt modelId="{3421D28A-B15B-4574-913B-88BC01889D95}" type="pres">
      <dgm:prSet presAssocID="{13C3EE58-E41A-40EA-893C-FFC707FA9DFE}" presName="hierChild2" presStyleCnt="0"/>
      <dgm:spPr/>
    </dgm:pt>
    <dgm:pt modelId="{1AC57341-5EDD-4635-8002-F7E8E09A0535}" type="pres">
      <dgm:prSet presAssocID="{D96AD25E-E4E6-4E25-B344-1FD2D028B586}" presName="Name10" presStyleLbl="parChTrans1D2" presStyleIdx="0" presStyleCnt="3"/>
      <dgm:spPr/>
    </dgm:pt>
    <dgm:pt modelId="{10487E2C-ADF7-4C15-8787-294FDA2FE382}" type="pres">
      <dgm:prSet presAssocID="{E1B93DE5-FA36-48D9-B99C-B08F4ED8E5EB}" presName="hierRoot2" presStyleCnt="0"/>
      <dgm:spPr/>
    </dgm:pt>
    <dgm:pt modelId="{102BB717-7F5A-4EDD-8A59-34D1D1A4899A}" type="pres">
      <dgm:prSet presAssocID="{E1B93DE5-FA36-48D9-B99C-B08F4ED8E5EB}" presName="composite2" presStyleCnt="0"/>
      <dgm:spPr/>
    </dgm:pt>
    <dgm:pt modelId="{F24F77B1-5693-4B80-99FF-0330131D0B40}" type="pres">
      <dgm:prSet presAssocID="{E1B93DE5-FA36-48D9-B99C-B08F4ED8E5EB}" presName="background2" presStyleLbl="node2" presStyleIdx="0" presStyleCnt="3"/>
      <dgm:spPr>
        <a:solidFill>
          <a:srgbClr val="849120"/>
        </a:solidFill>
      </dgm:spPr>
    </dgm:pt>
    <dgm:pt modelId="{2C665597-7997-4D92-920E-DE9015E74DB2}" type="pres">
      <dgm:prSet presAssocID="{E1B93DE5-FA36-48D9-B99C-B08F4ED8E5EB}" presName="text2" presStyleLbl="fgAcc2" presStyleIdx="0" presStyleCnt="3">
        <dgm:presLayoutVars>
          <dgm:chPref val="3"/>
        </dgm:presLayoutVars>
      </dgm:prSet>
      <dgm:spPr/>
    </dgm:pt>
    <dgm:pt modelId="{2DEAD9EB-3378-4FF0-B592-4D499EE0F5FA}" type="pres">
      <dgm:prSet presAssocID="{E1B93DE5-FA36-48D9-B99C-B08F4ED8E5EB}" presName="hierChild3" presStyleCnt="0"/>
      <dgm:spPr/>
    </dgm:pt>
    <dgm:pt modelId="{030B0414-FDF5-4824-B154-20B860178094}" type="pres">
      <dgm:prSet presAssocID="{746D0F57-3F10-4C9F-98B2-5EA67180069B}" presName="Name17" presStyleLbl="parChTrans1D3" presStyleIdx="0" presStyleCnt="8"/>
      <dgm:spPr/>
    </dgm:pt>
    <dgm:pt modelId="{2BD91870-B394-4C30-B824-51E30ED7F6F4}" type="pres">
      <dgm:prSet presAssocID="{725D216F-DF8D-4183-8441-3053CAD55D7B}" presName="hierRoot3" presStyleCnt="0"/>
      <dgm:spPr/>
    </dgm:pt>
    <dgm:pt modelId="{200E6A85-33FE-4CD3-A30B-0C555B3C7112}" type="pres">
      <dgm:prSet presAssocID="{725D216F-DF8D-4183-8441-3053CAD55D7B}" presName="composite3" presStyleCnt="0"/>
      <dgm:spPr/>
    </dgm:pt>
    <dgm:pt modelId="{1E0263D4-48CB-4B9F-92AE-C22080190384}" type="pres">
      <dgm:prSet presAssocID="{725D216F-DF8D-4183-8441-3053CAD55D7B}" presName="background3" presStyleLbl="node3" presStyleIdx="0" presStyleCnt="8"/>
      <dgm:spPr>
        <a:solidFill>
          <a:srgbClr val="849120"/>
        </a:solidFill>
      </dgm:spPr>
    </dgm:pt>
    <dgm:pt modelId="{5951A45E-AE5F-4F62-976C-8701E7E8B487}" type="pres">
      <dgm:prSet presAssocID="{725D216F-DF8D-4183-8441-3053CAD55D7B}" presName="text3" presStyleLbl="fgAcc3" presStyleIdx="0" presStyleCnt="8">
        <dgm:presLayoutVars>
          <dgm:chPref val="3"/>
        </dgm:presLayoutVars>
      </dgm:prSet>
      <dgm:spPr/>
    </dgm:pt>
    <dgm:pt modelId="{44C3DCBF-3726-405D-B295-2CA3D5D52D87}" type="pres">
      <dgm:prSet presAssocID="{725D216F-DF8D-4183-8441-3053CAD55D7B}" presName="hierChild4" presStyleCnt="0"/>
      <dgm:spPr/>
    </dgm:pt>
    <dgm:pt modelId="{B5E39E84-B385-4D8B-995E-26D58B0E3C42}" type="pres">
      <dgm:prSet presAssocID="{57EA4789-17A9-4C08-8DD8-2CAC31538B7F}" presName="Name17" presStyleLbl="parChTrans1D3" presStyleIdx="1" presStyleCnt="8"/>
      <dgm:spPr/>
    </dgm:pt>
    <dgm:pt modelId="{813CD689-8022-4842-BE68-E41539CCE3DF}" type="pres">
      <dgm:prSet presAssocID="{6E7E2D09-5C74-4093-8708-20B5436AC8BC}" presName="hierRoot3" presStyleCnt="0"/>
      <dgm:spPr/>
    </dgm:pt>
    <dgm:pt modelId="{0B032427-4620-4645-82A0-D2687C65C0C0}" type="pres">
      <dgm:prSet presAssocID="{6E7E2D09-5C74-4093-8708-20B5436AC8BC}" presName="composite3" presStyleCnt="0"/>
      <dgm:spPr/>
    </dgm:pt>
    <dgm:pt modelId="{9F7A4AC5-2953-44F3-99DA-6146C21EC071}" type="pres">
      <dgm:prSet presAssocID="{6E7E2D09-5C74-4093-8708-20B5436AC8BC}" presName="background3" presStyleLbl="node3" presStyleIdx="1" presStyleCnt="8"/>
      <dgm:spPr>
        <a:solidFill>
          <a:srgbClr val="849120"/>
        </a:solidFill>
      </dgm:spPr>
    </dgm:pt>
    <dgm:pt modelId="{822AAF8C-BC82-452C-BE5D-A0072B3AB6B2}" type="pres">
      <dgm:prSet presAssocID="{6E7E2D09-5C74-4093-8708-20B5436AC8BC}" presName="text3" presStyleLbl="fgAcc3" presStyleIdx="1" presStyleCnt="8">
        <dgm:presLayoutVars>
          <dgm:chPref val="3"/>
        </dgm:presLayoutVars>
      </dgm:prSet>
      <dgm:spPr/>
    </dgm:pt>
    <dgm:pt modelId="{C2A198CB-78A4-469C-961C-8DFD5294444A}" type="pres">
      <dgm:prSet presAssocID="{6E7E2D09-5C74-4093-8708-20B5436AC8BC}" presName="hierChild4" presStyleCnt="0"/>
      <dgm:spPr/>
    </dgm:pt>
    <dgm:pt modelId="{3467B4E0-73C6-4A4F-AF82-F9993F63342A}" type="pres">
      <dgm:prSet presAssocID="{344A253A-F1F5-4308-9550-AAA404044FA1}" presName="Name17" presStyleLbl="parChTrans1D3" presStyleIdx="2" presStyleCnt="8"/>
      <dgm:spPr/>
    </dgm:pt>
    <dgm:pt modelId="{EF2488D1-9EB5-408D-BC29-99978F3ABC6E}" type="pres">
      <dgm:prSet presAssocID="{F4D2D3EA-8696-450D-AB21-DF674A6545EE}" presName="hierRoot3" presStyleCnt="0"/>
      <dgm:spPr/>
    </dgm:pt>
    <dgm:pt modelId="{92E29FF4-6C70-4989-A493-8E01BF624FDF}" type="pres">
      <dgm:prSet presAssocID="{F4D2D3EA-8696-450D-AB21-DF674A6545EE}" presName="composite3" presStyleCnt="0"/>
      <dgm:spPr/>
    </dgm:pt>
    <dgm:pt modelId="{ACBF4F66-8975-40A3-8F91-996E6541EE92}" type="pres">
      <dgm:prSet presAssocID="{F4D2D3EA-8696-450D-AB21-DF674A6545EE}" presName="background3" presStyleLbl="node3" presStyleIdx="2" presStyleCnt="8"/>
      <dgm:spPr>
        <a:solidFill>
          <a:srgbClr val="849120"/>
        </a:solidFill>
      </dgm:spPr>
    </dgm:pt>
    <dgm:pt modelId="{395789A6-D6C8-4979-BDA7-863E5A297449}" type="pres">
      <dgm:prSet presAssocID="{F4D2D3EA-8696-450D-AB21-DF674A6545EE}" presName="text3" presStyleLbl="fgAcc3" presStyleIdx="2" presStyleCnt="8">
        <dgm:presLayoutVars>
          <dgm:chPref val="3"/>
        </dgm:presLayoutVars>
      </dgm:prSet>
      <dgm:spPr/>
    </dgm:pt>
    <dgm:pt modelId="{AC64E42B-3D6D-41A6-9930-4D5A3984ABBE}" type="pres">
      <dgm:prSet presAssocID="{F4D2D3EA-8696-450D-AB21-DF674A6545EE}" presName="hierChild4" presStyleCnt="0"/>
      <dgm:spPr/>
    </dgm:pt>
    <dgm:pt modelId="{487FBCFA-38A3-40ED-BEAE-0B90F59791CF}" type="pres">
      <dgm:prSet presAssocID="{261A320C-66EF-41A8-A365-36B6843F45F2}" presName="Name10" presStyleLbl="parChTrans1D2" presStyleIdx="1" presStyleCnt="3"/>
      <dgm:spPr/>
    </dgm:pt>
    <dgm:pt modelId="{98AB68E6-3897-4142-8BFB-413F2C14B525}" type="pres">
      <dgm:prSet presAssocID="{0E979842-B239-4CA1-A99F-E86C37D41172}" presName="hierRoot2" presStyleCnt="0"/>
      <dgm:spPr/>
    </dgm:pt>
    <dgm:pt modelId="{3972D667-ECC3-4FE0-BB6F-3068F935DBAD}" type="pres">
      <dgm:prSet presAssocID="{0E979842-B239-4CA1-A99F-E86C37D41172}" presName="composite2" presStyleCnt="0"/>
      <dgm:spPr/>
    </dgm:pt>
    <dgm:pt modelId="{4BDD70E3-1FCC-4CDF-B32C-DF0D6AA1215A}" type="pres">
      <dgm:prSet presAssocID="{0E979842-B239-4CA1-A99F-E86C37D41172}" presName="background2" presStyleLbl="node2" presStyleIdx="1" presStyleCnt="3"/>
      <dgm:spPr>
        <a:solidFill>
          <a:srgbClr val="DA5521"/>
        </a:solidFill>
      </dgm:spPr>
    </dgm:pt>
    <dgm:pt modelId="{A5AC1306-1D91-47E9-9B4B-8C32D040BDA6}" type="pres">
      <dgm:prSet presAssocID="{0E979842-B239-4CA1-A99F-E86C37D41172}" presName="text2" presStyleLbl="fgAcc2" presStyleIdx="1" presStyleCnt="3">
        <dgm:presLayoutVars>
          <dgm:chPref val="3"/>
        </dgm:presLayoutVars>
      </dgm:prSet>
      <dgm:spPr/>
    </dgm:pt>
    <dgm:pt modelId="{D9D8A805-F7B7-4D30-BD7B-005858A0C44D}" type="pres">
      <dgm:prSet presAssocID="{0E979842-B239-4CA1-A99F-E86C37D41172}" presName="hierChild3" presStyleCnt="0"/>
      <dgm:spPr/>
    </dgm:pt>
    <dgm:pt modelId="{D9061BEE-AA5F-4C80-B2C6-764139F6FD49}" type="pres">
      <dgm:prSet presAssocID="{1EA47721-D6C5-454B-A708-61035224819D}" presName="Name17" presStyleLbl="parChTrans1D3" presStyleIdx="3" presStyleCnt="8"/>
      <dgm:spPr/>
    </dgm:pt>
    <dgm:pt modelId="{471AE048-9A4D-4EE1-88D1-D8B81A1FAEDA}" type="pres">
      <dgm:prSet presAssocID="{874D7E98-550E-4B1C-A38E-438FAFB9DD8E}" presName="hierRoot3" presStyleCnt="0"/>
      <dgm:spPr/>
    </dgm:pt>
    <dgm:pt modelId="{8295BFDA-71AA-44B2-BC88-53C0CF6927FF}" type="pres">
      <dgm:prSet presAssocID="{874D7E98-550E-4B1C-A38E-438FAFB9DD8E}" presName="composite3" presStyleCnt="0"/>
      <dgm:spPr/>
    </dgm:pt>
    <dgm:pt modelId="{F8F535BD-FD37-4696-A98F-0B902256A43D}" type="pres">
      <dgm:prSet presAssocID="{874D7E98-550E-4B1C-A38E-438FAFB9DD8E}" presName="background3" presStyleLbl="node3" presStyleIdx="3" presStyleCnt="8"/>
      <dgm:spPr>
        <a:solidFill>
          <a:srgbClr val="DA5521"/>
        </a:solidFill>
      </dgm:spPr>
    </dgm:pt>
    <dgm:pt modelId="{7246DF9E-2D77-4CF2-8135-440D9F4C9FBA}" type="pres">
      <dgm:prSet presAssocID="{874D7E98-550E-4B1C-A38E-438FAFB9DD8E}" presName="text3" presStyleLbl="fgAcc3" presStyleIdx="3" presStyleCnt="8" custLinFactNeighborX="-4892">
        <dgm:presLayoutVars>
          <dgm:chPref val="3"/>
        </dgm:presLayoutVars>
      </dgm:prSet>
      <dgm:spPr/>
    </dgm:pt>
    <dgm:pt modelId="{917F20CE-D08D-4476-AADE-86713F2D019E}" type="pres">
      <dgm:prSet presAssocID="{874D7E98-550E-4B1C-A38E-438FAFB9DD8E}" presName="hierChild4" presStyleCnt="0"/>
      <dgm:spPr/>
    </dgm:pt>
    <dgm:pt modelId="{83DB2681-70C5-4FAC-BBDE-FD7EDB1FA053}" type="pres">
      <dgm:prSet presAssocID="{3FE3CB3B-BB07-4F6D-B7E4-E86F7D952B2B}" presName="Name17" presStyleLbl="parChTrans1D3" presStyleIdx="4" presStyleCnt="8"/>
      <dgm:spPr/>
    </dgm:pt>
    <dgm:pt modelId="{6CAEDBAF-0C62-450B-BC64-103ADAF7B32D}" type="pres">
      <dgm:prSet presAssocID="{E63E58E5-E86A-4C7B-AA0B-50238E975B29}" presName="hierRoot3" presStyleCnt="0"/>
      <dgm:spPr/>
    </dgm:pt>
    <dgm:pt modelId="{53CF4DA5-9CF3-4D57-8EBF-3A7341ACB3DD}" type="pres">
      <dgm:prSet presAssocID="{E63E58E5-E86A-4C7B-AA0B-50238E975B29}" presName="composite3" presStyleCnt="0"/>
      <dgm:spPr/>
    </dgm:pt>
    <dgm:pt modelId="{679D9849-301F-4148-8676-555F2B3A1E0D}" type="pres">
      <dgm:prSet presAssocID="{E63E58E5-E86A-4C7B-AA0B-50238E975B29}" presName="background3" presStyleLbl="node3" presStyleIdx="4" presStyleCnt="8"/>
      <dgm:spPr>
        <a:solidFill>
          <a:srgbClr val="DA5521"/>
        </a:solidFill>
      </dgm:spPr>
    </dgm:pt>
    <dgm:pt modelId="{2D5536E7-54CD-4349-80B9-D72532A1D518}" type="pres">
      <dgm:prSet presAssocID="{E63E58E5-E86A-4C7B-AA0B-50238E975B29}" presName="text3" presStyleLbl="fgAcc3" presStyleIdx="4" presStyleCnt="8">
        <dgm:presLayoutVars>
          <dgm:chPref val="3"/>
        </dgm:presLayoutVars>
      </dgm:prSet>
      <dgm:spPr/>
    </dgm:pt>
    <dgm:pt modelId="{8F03114D-0007-4144-896F-0B53887ED0B3}" type="pres">
      <dgm:prSet presAssocID="{E63E58E5-E86A-4C7B-AA0B-50238E975B29}" presName="hierChild4" presStyleCnt="0"/>
      <dgm:spPr/>
    </dgm:pt>
    <dgm:pt modelId="{00056026-07D4-4EEA-A94E-96F7127E9BBC}" type="pres">
      <dgm:prSet presAssocID="{AEE4E2F2-A72F-442A-9F5D-2C5EB219D585}" presName="Name10" presStyleLbl="parChTrans1D2" presStyleIdx="2" presStyleCnt="3"/>
      <dgm:spPr/>
    </dgm:pt>
    <dgm:pt modelId="{74BD550F-835F-4744-A536-E9061643FB5A}" type="pres">
      <dgm:prSet presAssocID="{110C5878-0CFA-477B-A6B0-B618C059A82A}" presName="hierRoot2" presStyleCnt="0"/>
      <dgm:spPr/>
    </dgm:pt>
    <dgm:pt modelId="{EDFAC72B-6BD2-4F76-A329-7E9AC6EAFAF8}" type="pres">
      <dgm:prSet presAssocID="{110C5878-0CFA-477B-A6B0-B618C059A82A}" presName="composite2" presStyleCnt="0"/>
      <dgm:spPr/>
    </dgm:pt>
    <dgm:pt modelId="{524B441C-A00F-414A-BEE5-E4A7ADEA9721}" type="pres">
      <dgm:prSet presAssocID="{110C5878-0CFA-477B-A6B0-B618C059A82A}" presName="background2" presStyleLbl="node2" presStyleIdx="2" presStyleCnt="3"/>
      <dgm:spPr>
        <a:solidFill>
          <a:srgbClr val="E9AF1D"/>
        </a:solidFill>
      </dgm:spPr>
    </dgm:pt>
    <dgm:pt modelId="{37574DDF-CA85-4069-9D19-1BB718B8F78D}" type="pres">
      <dgm:prSet presAssocID="{110C5878-0CFA-477B-A6B0-B618C059A82A}" presName="text2" presStyleLbl="fgAcc2" presStyleIdx="2" presStyleCnt="3">
        <dgm:presLayoutVars>
          <dgm:chPref val="3"/>
        </dgm:presLayoutVars>
      </dgm:prSet>
      <dgm:spPr/>
    </dgm:pt>
    <dgm:pt modelId="{DDA6BCE0-73FF-40BA-A49E-F95BE9F7975A}" type="pres">
      <dgm:prSet presAssocID="{110C5878-0CFA-477B-A6B0-B618C059A82A}" presName="hierChild3" presStyleCnt="0"/>
      <dgm:spPr/>
    </dgm:pt>
    <dgm:pt modelId="{AA980C53-5731-4C96-902B-8E1DDF23BD90}" type="pres">
      <dgm:prSet presAssocID="{EEC4CB7A-857F-4184-9A0C-80F71117BFF4}" presName="Name17" presStyleLbl="parChTrans1D3" presStyleIdx="5" presStyleCnt="8"/>
      <dgm:spPr/>
    </dgm:pt>
    <dgm:pt modelId="{0E8F95C3-1005-40FE-BC78-DE95EC9EA3C9}" type="pres">
      <dgm:prSet presAssocID="{0CE6D94B-F97C-42CD-BE10-0485930CE5B6}" presName="hierRoot3" presStyleCnt="0"/>
      <dgm:spPr/>
    </dgm:pt>
    <dgm:pt modelId="{91CB1808-BA51-4AE7-B74E-0E58DCBC940F}" type="pres">
      <dgm:prSet presAssocID="{0CE6D94B-F97C-42CD-BE10-0485930CE5B6}" presName="composite3" presStyleCnt="0"/>
      <dgm:spPr/>
    </dgm:pt>
    <dgm:pt modelId="{51A93F0C-86CB-4FDB-81AD-DD65636ADB5E}" type="pres">
      <dgm:prSet presAssocID="{0CE6D94B-F97C-42CD-BE10-0485930CE5B6}" presName="background3" presStyleLbl="node3" presStyleIdx="5" presStyleCnt="8"/>
      <dgm:spPr>
        <a:solidFill>
          <a:srgbClr val="E9AF1D"/>
        </a:solidFill>
      </dgm:spPr>
    </dgm:pt>
    <dgm:pt modelId="{C7DC8E9B-6BE5-410C-A0ED-A39DF35AD618}" type="pres">
      <dgm:prSet presAssocID="{0CE6D94B-F97C-42CD-BE10-0485930CE5B6}" presName="text3" presStyleLbl="fgAcc3" presStyleIdx="5" presStyleCnt="8">
        <dgm:presLayoutVars>
          <dgm:chPref val="3"/>
        </dgm:presLayoutVars>
      </dgm:prSet>
      <dgm:spPr/>
    </dgm:pt>
    <dgm:pt modelId="{988304E5-8D18-4883-9B79-35F2B78E638D}" type="pres">
      <dgm:prSet presAssocID="{0CE6D94B-F97C-42CD-BE10-0485930CE5B6}" presName="hierChild4" presStyleCnt="0"/>
      <dgm:spPr/>
    </dgm:pt>
    <dgm:pt modelId="{7256DA04-FD69-4AB3-8951-6CE88506230F}" type="pres">
      <dgm:prSet presAssocID="{63795AA3-4E34-4A67-8837-3C6853A0C662}" presName="Name17" presStyleLbl="parChTrans1D3" presStyleIdx="6" presStyleCnt="8"/>
      <dgm:spPr/>
    </dgm:pt>
    <dgm:pt modelId="{B746107C-B70A-4131-A383-17DBDCB32EB5}" type="pres">
      <dgm:prSet presAssocID="{D28D0CA7-0DDA-4684-8C6C-A908AF260CF3}" presName="hierRoot3" presStyleCnt="0"/>
      <dgm:spPr/>
    </dgm:pt>
    <dgm:pt modelId="{72567DF6-CC66-4B9B-A0EF-39CADBE7615B}" type="pres">
      <dgm:prSet presAssocID="{D28D0CA7-0DDA-4684-8C6C-A908AF260CF3}" presName="composite3" presStyleCnt="0"/>
      <dgm:spPr/>
    </dgm:pt>
    <dgm:pt modelId="{1D4DA1BF-3487-46DB-AC49-4F149F6A5255}" type="pres">
      <dgm:prSet presAssocID="{D28D0CA7-0DDA-4684-8C6C-A908AF260CF3}" presName="background3" presStyleLbl="node3" presStyleIdx="6" presStyleCnt="8"/>
      <dgm:spPr>
        <a:solidFill>
          <a:srgbClr val="E9AF1D"/>
        </a:solidFill>
      </dgm:spPr>
    </dgm:pt>
    <dgm:pt modelId="{6C64A858-FCB4-472E-BE16-8EFC16441BE3}" type="pres">
      <dgm:prSet presAssocID="{D28D0CA7-0DDA-4684-8C6C-A908AF260CF3}" presName="text3" presStyleLbl="fgAcc3" presStyleIdx="6" presStyleCnt="8">
        <dgm:presLayoutVars>
          <dgm:chPref val="3"/>
        </dgm:presLayoutVars>
      </dgm:prSet>
      <dgm:spPr/>
    </dgm:pt>
    <dgm:pt modelId="{9C5536CA-520B-4166-AFB9-D0D702FF4397}" type="pres">
      <dgm:prSet presAssocID="{D28D0CA7-0DDA-4684-8C6C-A908AF260CF3}" presName="hierChild4" presStyleCnt="0"/>
      <dgm:spPr/>
    </dgm:pt>
    <dgm:pt modelId="{62AA9690-1645-4418-BF36-CE09BB00051A}" type="pres">
      <dgm:prSet presAssocID="{FD68A27C-C8D0-4C9F-A28B-D103399E308C}" presName="Name17" presStyleLbl="parChTrans1D3" presStyleIdx="7" presStyleCnt="8"/>
      <dgm:spPr/>
    </dgm:pt>
    <dgm:pt modelId="{41BADF83-55A4-4F8A-96A5-237A956E65F9}" type="pres">
      <dgm:prSet presAssocID="{5FBC51CF-078C-42C1-951A-88E5395416B7}" presName="hierRoot3" presStyleCnt="0"/>
      <dgm:spPr/>
    </dgm:pt>
    <dgm:pt modelId="{98044B8F-16CA-4EB9-9B52-F7EE2B4F4BC4}" type="pres">
      <dgm:prSet presAssocID="{5FBC51CF-078C-42C1-951A-88E5395416B7}" presName="composite3" presStyleCnt="0"/>
      <dgm:spPr/>
    </dgm:pt>
    <dgm:pt modelId="{2573B3E6-1801-4CB6-8E3C-F5D783F4F52B}" type="pres">
      <dgm:prSet presAssocID="{5FBC51CF-078C-42C1-951A-88E5395416B7}" presName="background3" presStyleLbl="node3" presStyleIdx="7" presStyleCnt="8"/>
      <dgm:spPr>
        <a:solidFill>
          <a:srgbClr val="E9AF1D"/>
        </a:solidFill>
      </dgm:spPr>
    </dgm:pt>
    <dgm:pt modelId="{9BEBFA23-A51C-452F-91E4-AD1FEE1EBFC1}" type="pres">
      <dgm:prSet presAssocID="{5FBC51CF-078C-42C1-951A-88E5395416B7}" presName="text3" presStyleLbl="fgAcc3" presStyleIdx="7" presStyleCnt="8">
        <dgm:presLayoutVars>
          <dgm:chPref val="3"/>
        </dgm:presLayoutVars>
      </dgm:prSet>
      <dgm:spPr/>
    </dgm:pt>
    <dgm:pt modelId="{97F8949A-B13C-4643-A228-9EEF55C484D4}" type="pres">
      <dgm:prSet presAssocID="{5FBC51CF-078C-42C1-951A-88E5395416B7}" presName="hierChild4" presStyleCnt="0"/>
      <dgm:spPr/>
    </dgm:pt>
  </dgm:ptLst>
  <dgm:cxnLst>
    <dgm:cxn modelId="{B1992218-A313-2B4E-8CBC-FDEAAA5C9B62}" type="presOf" srcId="{6E7E2D09-5C74-4093-8708-20B5436AC8BC}" destId="{822AAF8C-BC82-452C-BE5D-A0072B3AB6B2}" srcOrd="0" destOrd="0" presId="urn:microsoft.com/office/officeart/2005/8/layout/hierarchy1"/>
    <dgm:cxn modelId="{A500021D-3E55-C249-8803-F1AFD12CAE81}" type="presOf" srcId="{0E979842-B239-4CA1-A99F-E86C37D41172}" destId="{A5AC1306-1D91-47E9-9B4B-8C32D040BDA6}" srcOrd="0" destOrd="0" presId="urn:microsoft.com/office/officeart/2005/8/layout/hierarchy1"/>
    <dgm:cxn modelId="{357A5F22-4240-43A8-80B1-82DFB7268A86}" srcId="{0E979842-B239-4CA1-A99F-E86C37D41172}" destId="{E63E58E5-E86A-4C7B-AA0B-50238E975B29}" srcOrd="1" destOrd="0" parTransId="{3FE3CB3B-BB07-4F6D-B7E4-E86F7D952B2B}" sibTransId="{EFEF7552-3E8A-4A8A-89D2-00B96258818F}"/>
    <dgm:cxn modelId="{2E6CB424-0162-AF45-B3F8-C61D8C2017B5}" type="presOf" srcId="{110C5878-0CFA-477B-A6B0-B618C059A82A}" destId="{37574DDF-CA85-4069-9D19-1BB718B8F78D}" srcOrd="0" destOrd="0" presId="urn:microsoft.com/office/officeart/2005/8/layout/hierarchy1"/>
    <dgm:cxn modelId="{2DF22525-1BC0-364E-A7C0-42BA54113E0C}" type="presOf" srcId="{725D216F-DF8D-4183-8441-3053CAD55D7B}" destId="{5951A45E-AE5F-4F62-976C-8701E7E8B487}" srcOrd="0" destOrd="0" presId="urn:microsoft.com/office/officeart/2005/8/layout/hierarchy1"/>
    <dgm:cxn modelId="{80523027-CC38-45C5-BA0E-DEEBC7603E97}" srcId="{CD45BE0B-4892-4BC0-9229-74783658877F}" destId="{13C3EE58-E41A-40EA-893C-FFC707FA9DFE}" srcOrd="0" destOrd="0" parTransId="{751805CC-6010-4ABE-AB4F-4F031C5C80CB}" sibTransId="{09DA42BF-8725-4ECD-B639-56FC41F116B5}"/>
    <dgm:cxn modelId="{B51EE529-62A3-3242-B9AC-6A1F1C11B9C4}" type="presOf" srcId="{AEE4E2F2-A72F-442A-9F5D-2C5EB219D585}" destId="{00056026-07D4-4EEA-A94E-96F7127E9BBC}" srcOrd="0" destOrd="0" presId="urn:microsoft.com/office/officeart/2005/8/layout/hierarchy1"/>
    <dgm:cxn modelId="{C19A692E-E049-504A-90A8-1A3489837E87}" type="presOf" srcId="{57EA4789-17A9-4C08-8DD8-2CAC31538B7F}" destId="{B5E39E84-B385-4D8B-995E-26D58B0E3C42}" srcOrd="0" destOrd="0" presId="urn:microsoft.com/office/officeart/2005/8/layout/hierarchy1"/>
    <dgm:cxn modelId="{4751DA30-328C-7B40-8C90-4B66CFE8CA5D}" type="presOf" srcId="{746D0F57-3F10-4C9F-98B2-5EA67180069B}" destId="{030B0414-FDF5-4824-B154-20B860178094}" srcOrd="0" destOrd="0" presId="urn:microsoft.com/office/officeart/2005/8/layout/hierarchy1"/>
    <dgm:cxn modelId="{DAE59A38-8B53-400C-8BC5-2FF9690DFBF6}" srcId="{13C3EE58-E41A-40EA-893C-FFC707FA9DFE}" destId="{0E979842-B239-4CA1-A99F-E86C37D41172}" srcOrd="1" destOrd="0" parTransId="{261A320C-66EF-41A8-A365-36B6843F45F2}" sibTransId="{BF0EA1A0-2B42-4EDF-A73E-81CBB160C9FB}"/>
    <dgm:cxn modelId="{4E795D5C-40E6-3A47-A9CD-93F2A365FDE5}" type="presOf" srcId="{5FBC51CF-078C-42C1-951A-88E5395416B7}" destId="{9BEBFA23-A51C-452F-91E4-AD1FEE1EBFC1}" srcOrd="0" destOrd="0" presId="urn:microsoft.com/office/officeart/2005/8/layout/hierarchy1"/>
    <dgm:cxn modelId="{35C29C41-334D-E14D-ABB9-ADAB494EAB98}" type="presOf" srcId="{63795AA3-4E34-4A67-8837-3C6853A0C662}" destId="{7256DA04-FD69-4AB3-8951-6CE88506230F}" srcOrd="0" destOrd="0" presId="urn:microsoft.com/office/officeart/2005/8/layout/hierarchy1"/>
    <dgm:cxn modelId="{EA4C9B65-A80D-7C40-8605-43C091321283}" type="presOf" srcId="{1EA47721-D6C5-454B-A708-61035224819D}" destId="{D9061BEE-AA5F-4C80-B2C6-764139F6FD49}" srcOrd="0" destOrd="0" presId="urn:microsoft.com/office/officeart/2005/8/layout/hierarchy1"/>
    <dgm:cxn modelId="{444FCC45-8589-7F4E-907A-74CCFF5B2503}" type="presOf" srcId="{F4D2D3EA-8696-450D-AB21-DF674A6545EE}" destId="{395789A6-D6C8-4979-BDA7-863E5A297449}" srcOrd="0" destOrd="0" presId="urn:microsoft.com/office/officeart/2005/8/layout/hierarchy1"/>
    <dgm:cxn modelId="{43C2965A-D1E9-4E46-9599-9AF0DC3843B5}" type="presOf" srcId="{13C3EE58-E41A-40EA-893C-FFC707FA9DFE}" destId="{6D521243-7A0B-475F-A101-CE4372B02FF7}" srcOrd="0" destOrd="0" presId="urn:microsoft.com/office/officeart/2005/8/layout/hierarchy1"/>
    <dgm:cxn modelId="{E416337E-2D27-4FA6-BEEA-453FE351C4C5}" srcId="{13C3EE58-E41A-40EA-893C-FFC707FA9DFE}" destId="{110C5878-0CFA-477B-A6B0-B618C059A82A}" srcOrd="2" destOrd="0" parTransId="{AEE4E2F2-A72F-442A-9F5D-2C5EB219D585}" sibTransId="{89881943-6F5D-42E8-B2B8-982046714BDD}"/>
    <dgm:cxn modelId="{8FCE7383-F569-A648-9264-B4F90B3B3668}" type="presOf" srcId="{261A320C-66EF-41A8-A365-36B6843F45F2}" destId="{487FBCFA-38A3-40ED-BEAE-0B90F59791CF}" srcOrd="0" destOrd="0" presId="urn:microsoft.com/office/officeart/2005/8/layout/hierarchy1"/>
    <dgm:cxn modelId="{7DD77C8C-1BBD-FF4C-8995-0AE5F5DDF678}" type="presOf" srcId="{E1B93DE5-FA36-48D9-B99C-B08F4ED8E5EB}" destId="{2C665597-7997-4D92-920E-DE9015E74DB2}" srcOrd="0" destOrd="0" presId="urn:microsoft.com/office/officeart/2005/8/layout/hierarchy1"/>
    <dgm:cxn modelId="{7A03CE95-C0C4-7748-97D3-685CE37FBE7D}" type="presOf" srcId="{D96AD25E-E4E6-4E25-B344-1FD2D028B586}" destId="{1AC57341-5EDD-4635-8002-F7E8E09A0535}" srcOrd="0" destOrd="0" presId="urn:microsoft.com/office/officeart/2005/8/layout/hierarchy1"/>
    <dgm:cxn modelId="{F01491A9-A1EE-4772-9E00-E94AA4EE996D}" srcId="{0E979842-B239-4CA1-A99F-E86C37D41172}" destId="{874D7E98-550E-4B1C-A38E-438FAFB9DD8E}" srcOrd="0" destOrd="0" parTransId="{1EA47721-D6C5-454B-A708-61035224819D}" sibTransId="{AF508103-747F-4AA6-983B-31CF7FD0502D}"/>
    <dgm:cxn modelId="{E40738BA-814F-421F-AA51-77E97D2AACB6}" srcId="{13C3EE58-E41A-40EA-893C-FFC707FA9DFE}" destId="{E1B93DE5-FA36-48D9-B99C-B08F4ED8E5EB}" srcOrd="0" destOrd="0" parTransId="{D96AD25E-E4E6-4E25-B344-1FD2D028B586}" sibTransId="{EEC229D9-2618-49E1-8286-CAD683A8D2E8}"/>
    <dgm:cxn modelId="{0D1ABDBB-8C03-49E1-B7E2-70E0ADC411B2}" srcId="{E1B93DE5-FA36-48D9-B99C-B08F4ED8E5EB}" destId="{F4D2D3EA-8696-450D-AB21-DF674A6545EE}" srcOrd="2" destOrd="0" parTransId="{344A253A-F1F5-4308-9550-AAA404044FA1}" sibTransId="{ED2221B7-F2F3-422B-A1D8-8C265F2BB584}"/>
    <dgm:cxn modelId="{7247F8C2-C824-5540-8A79-2053ABB024F6}" type="presOf" srcId="{EEC4CB7A-857F-4184-9A0C-80F71117BFF4}" destId="{AA980C53-5731-4C96-902B-8E1DDF23BD90}" srcOrd="0" destOrd="0" presId="urn:microsoft.com/office/officeart/2005/8/layout/hierarchy1"/>
    <dgm:cxn modelId="{62686EC7-E67C-5742-A144-10AF8EF2D060}" type="presOf" srcId="{D28D0CA7-0DDA-4684-8C6C-A908AF260CF3}" destId="{6C64A858-FCB4-472E-BE16-8EFC16441BE3}" srcOrd="0" destOrd="0" presId="urn:microsoft.com/office/officeart/2005/8/layout/hierarchy1"/>
    <dgm:cxn modelId="{1027D5C8-F977-534F-830A-EE44A099B207}" type="presOf" srcId="{0CE6D94B-F97C-42CD-BE10-0485930CE5B6}" destId="{C7DC8E9B-6BE5-410C-A0ED-A39DF35AD618}" srcOrd="0" destOrd="0" presId="urn:microsoft.com/office/officeart/2005/8/layout/hierarchy1"/>
    <dgm:cxn modelId="{221CE1C8-55E4-4CE9-8ADB-35E5190315D5}" srcId="{E1B93DE5-FA36-48D9-B99C-B08F4ED8E5EB}" destId="{6E7E2D09-5C74-4093-8708-20B5436AC8BC}" srcOrd="1" destOrd="0" parTransId="{57EA4789-17A9-4C08-8DD8-2CAC31538B7F}" sibTransId="{EACD72F6-83F5-4BA5-9403-D099C3364B11}"/>
    <dgm:cxn modelId="{B76D26CB-062D-0341-9A58-37A6C03F77DE}" type="presOf" srcId="{344A253A-F1F5-4308-9550-AAA404044FA1}" destId="{3467B4E0-73C6-4A4F-AF82-F9993F63342A}" srcOrd="0" destOrd="0" presId="urn:microsoft.com/office/officeart/2005/8/layout/hierarchy1"/>
    <dgm:cxn modelId="{C9889FCF-1030-4D9C-B0E6-47B56BFC7C0B}" srcId="{110C5878-0CFA-477B-A6B0-B618C059A82A}" destId="{5FBC51CF-078C-42C1-951A-88E5395416B7}" srcOrd="2" destOrd="0" parTransId="{FD68A27C-C8D0-4C9F-A28B-D103399E308C}" sibTransId="{19F27B39-634B-4632-9425-CF1EDBEA4ABE}"/>
    <dgm:cxn modelId="{E653B8D5-D7BF-8147-AF54-E78683193C26}" type="presOf" srcId="{FD68A27C-C8D0-4C9F-A28B-D103399E308C}" destId="{62AA9690-1645-4418-BF36-CE09BB00051A}" srcOrd="0" destOrd="0" presId="urn:microsoft.com/office/officeart/2005/8/layout/hierarchy1"/>
    <dgm:cxn modelId="{43456DD6-B75C-45FB-A130-2DFB9AD2C9B2}" srcId="{110C5878-0CFA-477B-A6B0-B618C059A82A}" destId="{D28D0CA7-0DDA-4684-8C6C-A908AF260CF3}" srcOrd="1" destOrd="0" parTransId="{63795AA3-4E34-4A67-8837-3C6853A0C662}" sibTransId="{DD80224C-8409-4334-BA42-3B2ADB755A23}"/>
    <dgm:cxn modelId="{F8DACDD7-702A-464E-8744-8DC86399A4AF}" srcId="{110C5878-0CFA-477B-A6B0-B618C059A82A}" destId="{0CE6D94B-F97C-42CD-BE10-0485930CE5B6}" srcOrd="0" destOrd="0" parTransId="{EEC4CB7A-857F-4184-9A0C-80F71117BFF4}" sibTransId="{11CA3E4A-93E0-46FE-B32F-7CFF41DE2C9F}"/>
    <dgm:cxn modelId="{C9AC53DF-8C67-4D6E-B932-FF61307669AB}" srcId="{E1B93DE5-FA36-48D9-B99C-B08F4ED8E5EB}" destId="{725D216F-DF8D-4183-8441-3053CAD55D7B}" srcOrd="0" destOrd="0" parTransId="{746D0F57-3F10-4C9F-98B2-5EA67180069B}" sibTransId="{D619718B-54E3-4572-A690-C7350B2700C7}"/>
    <dgm:cxn modelId="{86AF6FE8-AD20-3343-B916-EA4E875AE503}" type="presOf" srcId="{CD45BE0B-4892-4BC0-9229-74783658877F}" destId="{4BBFE1FC-E4B9-407C-899B-1ACF404E13F6}" srcOrd="0" destOrd="0" presId="urn:microsoft.com/office/officeart/2005/8/layout/hierarchy1"/>
    <dgm:cxn modelId="{DD4FB2EC-9B25-924F-80A5-596ACBAEF9EB}" type="presOf" srcId="{3FE3CB3B-BB07-4F6D-B7E4-E86F7D952B2B}" destId="{83DB2681-70C5-4FAC-BBDE-FD7EDB1FA053}" srcOrd="0" destOrd="0" presId="urn:microsoft.com/office/officeart/2005/8/layout/hierarchy1"/>
    <dgm:cxn modelId="{2D15D5EE-B1EF-0D4B-B4E1-E5737FCB9ADC}" type="presOf" srcId="{E63E58E5-E86A-4C7B-AA0B-50238E975B29}" destId="{2D5536E7-54CD-4349-80B9-D72532A1D518}" srcOrd="0" destOrd="0" presId="urn:microsoft.com/office/officeart/2005/8/layout/hierarchy1"/>
    <dgm:cxn modelId="{0FF12DF1-6B57-D946-81C9-9A898B6F618A}" type="presOf" srcId="{874D7E98-550E-4B1C-A38E-438FAFB9DD8E}" destId="{7246DF9E-2D77-4CF2-8135-440D9F4C9FBA}" srcOrd="0" destOrd="0" presId="urn:microsoft.com/office/officeart/2005/8/layout/hierarchy1"/>
    <dgm:cxn modelId="{9196B937-2CD2-3D41-AE2A-1725546E7DFB}" type="presParOf" srcId="{4BBFE1FC-E4B9-407C-899B-1ACF404E13F6}" destId="{A76A3CBC-4DA4-4AD5-89C9-4168D3EF9559}" srcOrd="0" destOrd="0" presId="urn:microsoft.com/office/officeart/2005/8/layout/hierarchy1"/>
    <dgm:cxn modelId="{23CF100A-2EA6-FF46-AC73-043FE1178B93}" type="presParOf" srcId="{A76A3CBC-4DA4-4AD5-89C9-4168D3EF9559}" destId="{76FC58D9-4632-4524-8A69-20BD4D4E5B83}" srcOrd="0" destOrd="0" presId="urn:microsoft.com/office/officeart/2005/8/layout/hierarchy1"/>
    <dgm:cxn modelId="{5D8AFCF6-7274-924A-A5FD-718426182D9F}" type="presParOf" srcId="{76FC58D9-4632-4524-8A69-20BD4D4E5B83}" destId="{70CE9F1F-1324-4E50-A89E-59CA7F0978C4}" srcOrd="0" destOrd="0" presId="urn:microsoft.com/office/officeart/2005/8/layout/hierarchy1"/>
    <dgm:cxn modelId="{67133E0E-6BAB-C645-8709-6E649548C0C0}" type="presParOf" srcId="{76FC58D9-4632-4524-8A69-20BD4D4E5B83}" destId="{6D521243-7A0B-475F-A101-CE4372B02FF7}" srcOrd="1" destOrd="0" presId="urn:microsoft.com/office/officeart/2005/8/layout/hierarchy1"/>
    <dgm:cxn modelId="{F92CA27B-F289-2E44-B29F-87E686D791C3}" type="presParOf" srcId="{A76A3CBC-4DA4-4AD5-89C9-4168D3EF9559}" destId="{3421D28A-B15B-4574-913B-88BC01889D95}" srcOrd="1" destOrd="0" presId="urn:microsoft.com/office/officeart/2005/8/layout/hierarchy1"/>
    <dgm:cxn modelId="{69BD7E50-EC70-8C44-9B7B-22B3AE624BD2}" type="presParOf" srcId="{3421D28A-B15B-4574-913B-88BC01889D95}" destId="{1AC57341-5EDD-4635-8002-F7E8E09A0535}" srcOrd="0" destOrd="0" presId="urn:microsoft.com/office/officeart/2005/8/layout/hierarchy1"/>
    <dgm:cxn modelId="{4569D6FF-495A-334F-81C4-7C334299846F}" type="presParOf" srcId="{3421D28A-B15B-4574-913B-88BC01889D95}" destId="{10487E2C-ADF7-4C15-8787-294FDA2FE382}" srcOrd="1" destOrd="0" presId="urn:microsoft.com/office/officeart/2005/8/layout/hierarchy1"/>
    <dgm:cxn modelId="{9D599722-5899-1446-B544-0C4331FD3548}" type="presParOf" srcId="{10487E2C-ADF7-4C15-8787-294FDA2FE382}" destId="{102BB717-7F5A-4EDD-8A59-34D1D1A4899A}" srcOrd="0" destOrd="0" presId="urn:microsoft.com/office/officeart/2005/8/layout/hierarchy1"/>
    <dgm:cxn modelId="{9BC8028A-8D4D-FA4A-8995-8981EA3451B9}" type="presParOf" srcId="{102BB717-7F5A-4EDD-8A59-34D1D1A4899A}" destId="{F24F77B1-5693-4B80-99FF-0330131D0B40}" srcOrd="0" destOrd="0" presId="urn:microsoft.com/office/officeart/2005/8/layout/hierarchy1"/>
    <dgm:cxn modelId="{370C3333-A2BF-D947-B0DA-6012BFE362E8}" type="presParOf" srcId="{102BB717-7F5A-4EDD-8A59-34D1D1A4899A}" destId="{2C665597-7997-4D92-920E-DE9015E74DB2}" srcOrd="1" destOrd="0" presId="urn:microsoft.com/office/officeart/2005/8/layout/hierarchy1"/>
    <dgm:cxn modelId="{F4A9B197-CC86-434F-9B80-45CA6D248B16}" type="presParOf" srcId="{10487E2C-ADF7-4C15-8787-294FDA2FE382}" destId="{2DEAD9EB-3378-4FF0-B592-4D499EE0F5FA}" srcOrd="1" destOrd="0" presId="urn:microsoft.com/office/officeart/2005/8/layout/hierarchy1"/>
    <dgm:cxn modelId="{E7732B16-3114-7540-8E4D-96F05FE6F764}" type="presParOf" srcId="{2DEAD9EB-3378-4FF0-B592-4D499EE0F5FA}" destId="{030B0414-FDF5-4824-B154-20B860178094}" srcOrd="0" destOrd="0" presId="urn:microsoft.com/office/officeart/2005/8/layout/hierarchy1"/>
    <dgm:cxn modelId="{48823AEA-7E4F-D541-B416-2C33E4608629}" type="presParOf" srcId="{2DEAD9EB-3378-4FF0-B592-4D499EE0F5FA}" destId="{2BD91870-B394-4C30-B824-51E30ED7F6F4}" srcOrd="1" destOrd="0" presId="urn:microsoft.com/office/officeart/2005/8/layout/hierarchy1"/>
    <dgm:cxn modelId="{0A7F0647-579F-7A45-88CC-DF5D7DA27144}" type="presParOf" srcId="{2BD91870-B394-4C30-B824-51E30ED7F6F4}" destId="{200E6A85-33FE-4CD3-A30B-0C555B3C7112}" srcOrd="0" destOrd="0" presId="urn:microsoft.com/office/officeart/2005/8/layout/hierarchy1"/>
    <dgm:cxn modelId="{BA636664-02BF-274A-B6D5-24CC1C2A6241}" type="presParOf" srcId="{200E6A85-33FE-4CD3-A30B-0C555B3C7112}" destId="{1E0263D4-48CB-4B9F-92AE-C22080190384}" srcOrd="0" destOrd="0" presId="urn:microsoft.com/office/officeart/2005/8/layout/hierarchy1"/>
    <dgm:cxn modelId="{F8EDA966-3A36-AC48-BF69-C1F9EFB4C82B}" type="presParOf" srcId="{200E6A85-33FE-4CD3-A30B-0C555B3C7112}" destId="{5951A45E-AE5F-4F62-976C-8701E7E8B487}" srcOrd="1" destOrd="0" presId="urn:microsoft.com/office/officeart/2005/8/layout/hierarchy1"/>
    <dgm:cxn modelId="{85FAA751-C114-D34D-A7AA-26E6328A9F7A}" type="presParOf" srcId="{2BD91870-B394-4C30-B824-51E30ED7F6F4}" destId="{44C3DCBF-3726-405D-B295-2CA3D5D52D87}" srcOrd="1" destOrd="0" presId="urn:microsoft.com/office/officeart/2005/8/layout/hierarchy1"/>
    <dgm:cxn modelId="{5CC8AE1F-D0EE-D54B-AB44-F1CC0BB1C568}" type="presParOf" srcId="{2DEAD9EB-3378-4FF0-B592-4D499EE0F5FA}" destId="{B5E39E84-B385-4D8B-995E-26D58B0E3C42}" srcOrd="2" destOrd="0" presId="urn:microsoft.com/office/officeart/2005/8/layout/hierarchy1"/>
    <dgm:cxn modelId="{8676241A-8A8F-9648-859F-17E7DEB7ED1C}" type="presParOf" srcId="{2DEAD9EB-3378-4FF0-B592-4D499EE0F5FA}" destId="{813CD689-8022-4842-BE68-E41539CCE3DF}" srcOrd="3" destOrd="0" presId="urn:microsoft.com/office/officeart/2005/8/layout/hierarchy1"/>
    <dgm:cxn modelId="{66172FEA-FEE4-5E4C-9B53-1424D47615F6}" type="presParOf" srcId="{813CD689-8022-4842-BE68-E41539CCE3DF}" destId="{0B032427-4620-4645-82A0-D2687C65C0C0}" srcOrd="0" destOrd="0" presId="urn:microsoft.com/office/officeart/2005/8/layout/hierarchy1"/>
    <dgm:cxn modelId="{221A7A25-3DA5-AB42-9F94-FB6ECC21F847}" type="presParOf" srcId="{0B032427-4620-4645-82A0-D2687C65C0C0}" destId="{9F7A4AC5-2953-44F3-99DA-6146C21EC071}" srcOrd="0" destOrd="0" presId="urn:microsoft.com/office/officeart/2005/8/layout/hierarchy1"/>
    <dgm:cxn modelId="{27909A44-93F2-744A-82AD-FCD2952FE108}" type="presParOf" srcId="{0B032427-4620-4645-82A0-D2687C65C0C0}" destId="{822AAF8C-BC82-452C-BE5D-A0072B3AB6B2}" srcOrd="1" destOrd="0" presId="urn:microsoft.com/office/officeart/2005/8/layout/hierarchy1"/>
    <dgm:cxn modelId="{06C1548E-9C31-F342-A8A0-E44DCDA208F2}" type="presParOf" srcId="{813CD689-8022-4842-BE68-E41539CCE3DF}" destId="{C2A198CB-78A4-469C-961C-8DFD5294444A}" srcOrd="1" destOrd="0" presId="urn:microsoft.com/office/officeart/2005/8/layout/hierarchy1"/>
    <dgm:cxn modelId="{A4BDF0B4-5483-5749-8FC2-6D06DD70D67F}" type="presParOf" srcId="{2DEAD9EB-3378-4FF0-B592-4D499EE0F5FA}" destId="{3467B4E0-73C6-4A4F-AF82-F9993F63342A}" srcOrd="4" destOrd="0" presId="urn:microsoft.com/office/officeart/2005/8/layout/hierarchy1"/>
    <dgm:cxn modelId="{E3CF5DF5-68EC-8B46-B60C-46810A28581F}" type="presParOf" srcId="{2DEAD9EB-3378-4FF0-B592-4D499EE0F5FA}" destId="{EF2488D1-9EB5-408D-BC29-99978F3ABC6E}" srcOrd="5" destOrd="0" presId="urn:microsoft.com/office/officeart/2005/8/layout/hierarchy1"/>
    <dgm:cxn modelId="{B8CAED61-AA74-794D-95AF-3C0BFF59C36B}" type="presParOf" srcId="{EF2488D1-9EB5-408D-BC29-99978F3ABC6E}" destId="{92E29FF4-6C70-4989-A493-8E01BF624FDF}" srcOrd="0" destOrd="0" presId="urn:microsoft.com/office/officeart/2005/8/layout/hierarchy1"/>
    <dgm:cxn modelId="{B91E79E7-B151-794F-BAA4-96D77B28151A}" type="presParOf" srcId="{92E29FF4-6C70-4989-A493-8E01BF624FDF}" destId="{ACBF4F66-8975-40A3-8F91-996E6541EE92}" srcOrd="0" destOrd="0" presId="urn:microsoft.com/office/officeart/2005/8/layout/hierarchy1"/>
    <dgm:cxn modelId="{317EDE91-9563-E342-A405-61DB92C2B6AB}" type="presParOf" srcId="{92E29FF4-6C70-4989-A493-8E01BF624FDF}" destId="{395789A6-D6C8-4979-BDA7-863E5A297449}" srcOrd="1" destOrd="0" presId="urn:microsoft.com/office/officeart/2005/8/layout/hierarchy1"/>
    <dgm:cxn modelId="{67C9FC6D-6F61-554D-8971-8F1FFC4324CA}" type="presParOf" srcId="{EF2488D1-9EB5-408D-BC29-99978F3ABC6E}" destId="{AC64E42B-3D6D-41A6-9930-4D5A3984ABBE}" srcOrd="1" destOrd="0" presId="urn:microsoft.com/office/officeart/2005/8/layout/hierarchy1"/>
    <dgm:cxn modelId="{3C4A32F8-F0BF-4143-A846-B1DEACEC47C5}" type="presParOf" srcId="{3421D28A-B15B-4574-913B-88BC01889D95}" destId="{487FBCFA-38A3-40ED-BEAE-0B90F59791CF}" srcOrd="2" destOrd="0" presId="urn:microsoft.com/office/officeart/2005/8/layout/hierarchy1"/>
    <dgm:cxn modelId="{C49B92D2-7218-574B-8332-77B7C9E056BF}" type="presParOf" srcId="{3421D28A-B15B-4574-913B-88BC01889D95}" destId="{98AB68E6-3897-4142-8BFB-413F2C14B525}" srcOrd="3" destOrd="0" presId="urn:microsoft.com/office/officeart/2005/8/layout/hierarchy1"/>
    <dgm:cxn modelId="{BA7965CE-09EF-4D47-BB95-ED7B1D601620}" type="presParOf" srcId="{98AB68E6-3897-4142-8BFB-413F2C14B525}" destId="{3972D667-ECC3-4FE0-BB6F-3068F935DBAD}" srcOrd="0" destOrd="0" presId="urn:microsoft.com/office/officeart/2005/8/layout/hierarchy1"/>
    <dgm:cxn modelId="{8EF0AE20-9BE1-534D-8364-B9F33B078975}" type="presParOf" srcId="{3972D667-ECC3-4FE0-BB6F-3068F935DBAD}" destId="{4BDD70E3-1FCC-4CDF-B32C-DF0D6AA1215A}" srcOrd="0" destOrd="0" presId="urn:microsoft.com/office/officeart/2005/8/layout/hierarchy1"/>
    <dgm:cxn modelId="{F2133816-CE57-8245-9405-BBAB6BAA02DA}" type="presParOf" srcId="{3972D667-ECC3-4FE0-BB6F-3068F935DBAD}" destId="{A5AC1306-1D91-47E9-9B4B-8C32D040BDA6}" srcOrd="1" destOrd="0" presId="urn:microsoft.com/office/officeart/2005/8/layout/hierarchy1"/>
    <dgm:cxn modelId="{D24A022E-1FE8-CB4F-AB23-CCFDC01E4238}" type="presParOf" srcId="{98AB68E6-3897-4142-8BFB-413F2C14B525}" destId="{D9D8A805-F7B7-4D30-BD7B-005858A0C44D}" srcOrd="1" destOrd="0" presId="urn:microsoft.com/office/officeart/2005/8/layout/hierarchy1"/>
    <dgm:cxn modelId="{E779A243-13A2-194B-90F1-64B3CEF7A48D}" type="presParOf" srcId="{D9D8A805-F7B7-4D30-BD7B-005858A0C44D}" destId="{D9061BEE-AA5F-4C80-B2C6-764139F6FD49}" srcOrd="0" destOrd="0" presId="urn:microsoft.com/office/officeart/2005/8/layout/hierarchy1"/>
    <dgm:cxn modelId="{FF320C17-C522-364C-83A4-FBF6759CFE65}" type="presParOf" srcId="{D9D8A805-F7B7-4D30-BD7B-005858A0C44D}" destId="{471AE048-9A4D-4EE1-88D1-D8B81A1FAEDA}" srcOrd="1" destOrd="0" presId="urn:microsoft.com/office/officeart/2005/8/layout/hierarchy1"/>
    <dgm:cxn modelId="{8FFAF1B3-2FEC-3044-BC02-3D1189C44610}" type="presParOf" srcId="{471AE048-9A4D-4EE1-88D1-D8B81A1FAEDA}" destId="{8295BFDA-71AA-44B2-BC88-53C0CF6927FF}" srcOrd="0" destOrd="0" presId="urn:microsoft.com/office/officeart/2005/8/layout/hierarchy1"/>
    <dgm:cxn modelId="{977D3BCD-6F5B-D640-96F3-C2D469894C34}" type="presParOf" srcId="{8295BFDA-71AA-44B2-BC88-53C0CF6927FF}" destId="{F8F535BD-FD37-4696-A98F-0B902256A43D}" srcOrd="0" destOrd="0" presId="urn:microsoft.com/office/officeart/2005/8/layout/hierarchy1"/>
    <dgm:cxn modelId="{1EB4C724-15E5-8745-ACBF-2E3D4BE1879B}" type="presParOf" srcId="{8295BFDA-71AA-44B2-BC88-53C0CF6927FF}" destId="{7246DF9E-2D77-4CF2-8135-440D9F4C9FBA}" srcOrd="1" destOrd="0" presId="urn:microsoft.com/office/officeart/2005/8/layout/hierarchy1"/>
    <dgm:cxn modelId="{9C127157-D6D7-BF44-9607-74247FCDBAD8}" type="presParOf" srcId="{471AE048-9A4D-4EE1-88D1-D8B81A1FAEDA}" destId="{917F20CE-D08D-4476-AADE-86713F2D019E}" srcOrd="1" destOrd="0" presId="urn:microsoft.com/office/officeart/2005/8/layout/hierarchy1"/>
    <dgm:cxn modelId="{60C3ECE9-CAFF-DD49-A2BA-13863EEBA5BB}" type="presParOf" srcId="{D9D8A805-F7B7-4D30-BD7B-005858A0C44D}" destId="{83DB2681-70C5-4FAC-BBDE-FD7EDB1FA053}" srcOrd="2" destOrd="0" presId="urn:microsoft.com/office/officeart/2005/8/layout/hierarchy1"/>
    <dgm:cxn modelId="{DFFF9334-2C5B-3D45-9F3B-A41DED712A70}" type="presParOf" srcId="{D9D8A805-F7B7-4D30-BD7B-005858A0C44D}" destId="{6CAEDBAF-0C62-450B-BC64-103ADAF7B32D}" srcOrd="3" destOrd="0" presId="urn:microsoft.com/office/officeart/2005/8/layout/hierarchy1"/>
    <dgm:cxn modelId="{7A34F22F-493B-EA4E-A476-259A1BBB70CA}" type="presParOf" srcId="{6CAEDBAF-0C62-450B-BC64-103ADAF7B32D}" destId="{53CF4DA5-9CF3-4D57-8EBF-3A7341ACB3DD}" srcOrd="0" destOrd="0" presId="urn:microsoft.com/office/officeart/2005/8/layout/hierarchy1"/>
    <dgm:cxn modelId="{B6525275-8420-8C47-B4E3-AEB73BA9EDCB}" type="presParOf" srcId="{53CF4DA5-9CF3-4D57-8EBF-3A7341ACB3DD}" destId="{679D9849-301F-4148-8676-555F2B3A1E0D}" srcOrd="0" destOrd="0" presId="urn:microsoft.com/office/officeart/2005/8/layout/hierarchy1"/>
    <dgm:cxn modelId="{1494DDDB-7A07-684F-992F-EEDE14C9F64F}" type="presParOf" srcId="{53CF4DA5-9CF3-4D57-8EBF-3A7341ACB3DD}" destId="{2D5536E7-54CD-4349-80B9-D72532A1D518}" srcOrd="1" destOrd="0" presId="urn:microsoft.com/office/officeart/2005/8/layout/hierarchy1"/>
    <dgm:cxn modelId="{30F4312E-D880-DC4A-B67E-113B21E01ACD}" type="presParOf" srcId="{6CAEDBAF-0C62-450B-BC64-103ADAF7B32D}" destId="{8F03114D-0007-4144-896F-0B53887ED0B3}" srcOrd="1" destOrd="0" presId="urn:microsoft.com/office/officeart/2005/8/layout/hierarchy1"/>
    <dgm:cxn modelId="{7CF1E27F-308D-474A-B93F-087DB8959058}" type="presParOf" srcId="{3421D28A-B15B-4574-913B-88BC01889D95}" destId="{00056026-07D4-4EEA-A94E-96F7127E9BBC}" srcOrd="4" destOrd="0" presId="urn:microsoft.com/office/officeart/2005/8/layout/hierarchy1"/>
    <dgm:cxn modelId="{47364BD1-36E9-4644-8A10-564CCCE19ACE}" type="presParOf" srcId="{3421D28A-B15B-4574-913B-88BC01889D95}" destId="{74BD550F-835F-4744-A536-E9061643FB5A}" srcOrd="5" destOrd="0" presId="urn:microsoft.com/office/officeart/2005/8/layout/hierarchy1"/>
    <dgm:cxn modelId="{0DB241DB-7E17-7446-A551-4A8AADC0F89C}" type="presParOf" srcId="{74BD550F-835F-4744-A536-E9061643FB5A}" destId="{EDFAC72B-6BD2-4F76-A329-7E9AC6EAFAF8}" srcOrd="0" destOrd="0" presId="urn:microsoft.com/office/officeart/2005/8/layout/hierarchy1"/>
    <dgm:cxn modelId="{4B96E6EA-350E-534E-A919-6896CDBC6F1B}" type="presParOf" srcId="{EDFAC72B-6BD2-4F76-A329-7E9AC6EAFAF8}" destId="{524B441C-A00F-414A-BEE5-E4A7ADEA9721}" srcOrd="0" destOrd="0" presId="urn:microsoft.com/office/officeart/2005/8/layout/hierarchy1"/>
    <dgm:cxn modelId="{63E797F5-D244-9E4A-8BB0-D9EA28727EB6}" type="presParOf" srcId="{EDFAC72B-6BD2-4F76-A329-7E9AC6EAFAF8}" destId="{37574DDF-CA85-4069-9D19-1BB718B8F78D}" srcOrd="1" destOrd="0" presId="urn:microsoft.com/office/officeart/2005/8/layout/hierarchy1"/>
    <dgm:cxn modelId="{6457A2EF-2D5D-4840-A0C6-060AF6309928}" type="presParOf" srcId="{74BD550F-835F-4744-A536-E9061643FB5A}" destId="{DDA6BCE0-73FF-40BA-A49E-F95BE9F7975A}" srcOrd="1" destOrd="0" presId="urn:microsoft.com/office/officeart/2005/8/layout/hierarchy1"/>
    <dgm:cxn modelId="{A4D7193C-835B-E443-BF1F-BEF4D368BF56}" type="presParOf" srcId="{DDA6BCE0-73FF-40BA-A49E-F95BE9F7975A}" destId="{AA980C53-5731-4C96-902B-8E1DDF23BD90}" srcOrd="0" destOrd="0" presId="urn:microsoft.com/office/officeart/2005/8/layout/hierarchy1"/>
    <dgm:cxn modelId="{77E69713-9E61-394E-AAA4-2BF7321B6EE8}" type="presParOf" srcId="{DDA6BCE0-73FF-40BA-A49E-F95BE9F7975A}" destId="{0E8F95C3-1005-40FE-BC78-DE95EC9EA3C9}" srcOrd="1" destOrd="0" presId="urn:microsoft.com/office/officeart/2005/8/layout/hierarchy1"/>
    <dgm:cxn modelId="{47DCEF8B-25A9-F441-9950-204C2C40DC0A}" type="presParOf" srcId="{0E8F95C3-1005-40FE-BC78-DE95EC9EA3C9}" destId="{91CB1808-BA51-4AE7-B74E-0E58DCBC940F}" srcOrd="0" destOrd="0" presId="urn:microsoft.com/office/officeart/2005/8/layout/hierarchy1"/>
    <dgm:cxn modelId="{24C03F48-58F2-7A4E-8453-9CAE3C39911B}" type="presParOf" srcId="{91CB1808-BA51-4AE7-B74E-0E58DCBC940F}" destId="{51A93F0C-86CB-4FDB-81AD-DD65636ADB5E}" srcOrd="0" destOrd="0" presId="urn:microsoft.com/office/officeart/2005/8/layout/hierarchy1"/>
    <dgm:cxn modelId="{3806404C-60E0-644C-9342-C3BE96A486A8}" type="presParOf" srcId="{91CB1808-BA51-4AE7-B74E-0E58DCBC940F}" destId="{C7DC8E9B-6BE5-410C-A0ED-A39DF35AD618}" srcOrd="1" destOrd="0" presId="urn:microsoft.com/office/officeart/2005/8/layout/hierarchy1"/>
    <dgm:cxn modelId="{A1EDF23F-E186-5E4E-A924-F72DD4109A8B}" type="presParOf" srcId="{0E8F95C3-1005-40FE-BC78-DE95EC9EA3C9}" destId="{988304E5-8D18-4883-9B79-35F2B78E638D}" srcOrd="1" destOrd="0" presId="urn:microsoft.com/office/officeart/2005/8/layout/hierarchy1"/>
    <dgm:cxn modelId="{C3B65BA6-70A1-EA46-9AEF-23B8B5E04431}" type="presParOf" srcId="{DDA6BCE0-73FF-40BA-A49E-F95BE9F7975A}" destId="{7256DA04-FD69-4AB3-8951-6CE88506230F}" srcOrd="2" destOrd="0" presId="urn:microsoft.com/office/officeart/2005/8/layout/hierarchy1"/>
    <dgm:cxn modelId="{57C2EDD1-C954-244F-AF62-D4E224869E76}" type="presParOf" srcId="{DDA6BCE0-73FF-40BA-A49E-F95BE9F7975A}" destId="{B746107C-B70A-4131-A383-17DBDCB32EB5}" srcOrd="3" destOrd="0" presId="urn:microsoft.com/office/officeart/2005/8/layout/hierarchy1"/>
    <dgm:cxn modelId="{7FF3799F-7EEF-604B-AC23-BE5CBD370B22}" type="presParOf" srcId="{B746107C-B70A-4131-A383-17DBDCB32EB5}" destId="{72567DF6-CC66-4B9B-A0EF-39CADBE7615B}" srcOrd="0" destOrd="0" presId="urn:microsoft.com/office/officeart/2005/8/layout/hierarchy1"/>
    <dgm:cxn modelId="{A8CD76D5-C4B2-0446-87A7-8ADDB251E041}" type="presParOf" srcId="{72567DF6-CC66-4B9B-A0EF-39CADBE7615B}" destId="{1D4DA1BF-3487-46DB-AC49-4F149F6A5255}" srcOrd="0" destOrd="0" presId="urn:microsoft.com/office/officeart/2005/8/layout/hierarchy1"/>
    <dgm:cxn modelId="{899C71A2-2CC9-7C4E-9693-F840E8CB8900}" type="presParOf" srcId="{72567DF6-CC66-4B9B-A0EF-39CADBE7615B}" destId="{6C64A858-FCB4-472E-BE16-8EFC16441BE3}" srcOrd="1" destOrd="0" presId="urn:microsoft.com/office/officeart/2005/8/layout/hierarchy1"/>
    <dgm:cxn modelId="{FBD1BFCF-C528-A34E-BC7E-46C600A191CE}" type="presParOf" srcId="{B746107C-B70A-4131-A383-17DBDCB32EB5}" destId="{9C5536CA-520B-4166-AFB9-D0D702FF4397}" srcOrd="1" destOrd="0" presId="urn:microsoft.com/office/officeart/2005/8/layout/hierarchy1"/>
    <dgm:cxn modelId="{38743CBF-1382-2747-846C-4DD2DDE14714}" type="presParOf" srcId="{DDA6BCE0-73FF-40BA-A49E-F95BE9F7975A}" destId="{62AA9690-1645-4418-BF36-CE09BB00051A}" srcOrd="4" destOrd="0" presId="urn:microsoft.com/office/officeart/2005/8/layout/hierarchy1"/>
    <dgm:cxn modelId="{88FDAFB7-B846-4D4F-97C6-F9D8974C8EDD}" type="presParOf" srcId="{DDA6BCE0-73FF-40BA-A49E-F95BE9F7975A}" destId="{41BADF83-55A4-4F8A-96A5-237A956E65F9}" srcOrd="5" destOrd="0" presId="urn:microsoft.com/office/officeart/2005/8/layout/hierarchy1"/>
    <dgm:cxn modelId="{1F12ABBC-4492-8841-A833-B209B05F694D}" type="presParOf" srcId="{41BADF83-55A4-4F8A-96A5-237A956E65F9}" destId="{98044B8F-16CA-4EB9-9B52-F7EE2B4F4BC4}" srcOrd="0" destOrd="0" presId="urn:microsoft.com/office/officeart/2005/8/layout/hierarchy1"/>
    <dgm:cxn modelId="{A79AF53A-1568-6843-877E-1F8D0DE59FC5}" type="presParOf" srcId="{98044B8F-16CA-4EB9-9B52-F7EE2B4F4BC4}" destId="{2573B3E6-1801-4CB6-8E3C-F5D783F4F52B}" srcOrd="0" destOrd="0" presId="urn:microsoft.com/office/officeart/2005/8/layout/hierarchy1"/>
    <dgm:cxn modelId="{A5A61C5E-DB3B-8E4C-8BCD-85516687D5ED}" type="presParOf" srcId="{98044B8F-16CA-4EB9-9B52-F7EE2B4F4BC4}" destId="{9BEBFA23-A51C-452F-91E4-AD1FEE1EBFC1}" srcOrd="1" destOrd="0" presId="urn:microsoft.com/office/officeart/2005/8/layout/hierarchy1"/>
    <dgm:cxn modelId="{89171709-EE9F-E34F-8D1F-4B115FC58424}" type="presParOf" srcId="{41BADF83-55A4-4F8A-96A5-237A956E65F9}" destId="{97F8949A-B13C-4643-A228-9EEF55C484D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45BE0B-4892-4BC0-9229-74783658877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C3EE58-E41A-40EA-893C-FFC707FA9DFE}">
      <dgm:prSet phldrT="[Text]" custT="1"/>
      <dgm:spPr>
        <a:ln>
          <a:solidFill>
            <a:srgbClr val="595959"/>
          </a:solidFill>
        </a:ln>
      </dgm:spPr>
      <dgm:t>
        <a:bodyPr/>
        <a:lstStyle/>
        <a:p>
          <a:pPr>
            <a:lnSpc>
              <a:spcPct val="90000"/>
            </a:lnSpc>
          </a:pPr>
          <a:r>
            <a:rPr lang="en-US" sz="950" b="1" dirty="0">
              <a:latin typeface="Arial" panose="020B0604020202020204" pitchFamily="34" charset="0"/>
              <a:cs typeface="Arial" panose="020B0604020202020204" pitchFamily="34" charset="0"/>
            </a:rPr>
            <a:t>Data   Capacity</a:t>
          </a:r>
        </a:p>
      </dgm:t>
    </dgm:pt>
    <dgm:pt modelId="{751805CC-6010-4ABE-AB4F-4F031C5C80CB}" type="parTrans" cxnId="{80523027-CC38-45C5-BA0E-DEEBC7603E97}">
      <dgm:prSet/>
      <dgm:spPr/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09DA42BF-8725-4ECD-B639-56FC41F116B5}" type="sibTrans" cxnId="{80523027-CC38-45C5-BA0E-DEEBC7603E97}">
      <dgm:prSet/>
      <dgm:spPr/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E1B93DE5-FA36-48D9-B99C-B08F4ED8E5EB}">
      <dgm:prSet phldrT="[Text]" custT="1"/>
      <dgm:spPr>
        <a:ln>
          <a:solidFill>
            <a:srgbClr val="849120"/>
          </a:solidFill>
        </a:ln>
      </dgm:spPr>
      <dgm:t>
        <a:bodyPr/>
        <a:lstStyle/>
        <a:p>
          <a:pPr>
            <a:lnSpc>
              <a:spcPct val="90000"/>
            </a:lnSpc>
          </a:pPr>
          <a:r>
            <a:rPr lang="en-US" sz="950" b="1" dirty="0">
              <a:latin typeface="Arial" panose="020B0604020202020204" pitchFamily="34" charset="0"/>
              <a:cs typeface="Arial" panose="020B0604020202020204" pitchFamily="34" charset="0"/>
            </a:rPr>
            <a:t>Policies Capacity</a:t>
          </a:r>
        </a:p>
      </dgm:t>
    </dgm:pt>
    <dgm:pt modelId="{D96AD25E-E4E6-4E25-B344-1FD2D028B586}" type="parTrans" cxnId="{E40738BA-814F-421F-AA51-77E97D2AACB6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EEC229D9-2618-49E1-8286-CAD683A8D2E8}" type="sibTrans" cxnId="{E40738BA-814F-421F-AA51-77E97D2AACB6}">
      <dgm:prSet/>
      <dgm:spPr/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725D216F-DF8D-4183-8441-3053CAD55D7B}">
      <dgm:prSet phldrT="[Text]" custT="1"/>
      <dgm:spPr>
        <a:ln>
          <a:solidFill>
            <a:srgbClr val="849120"/>
          </a:solidFill>
        </a:ln>
      </dgm:spPr>
      <dgm:t>
        <a:bodyPr/>
        <a:lstStyle/>
        <a:p>
          <a:pPr>
            <a:lnSpc>
              <a:spcPct val="90000"/>
            </a:lnSpc>
          </a:pPr>
          <a:r>
            <a:rPr lang="en-US" sz="950" b="1" dirty="0">
              <a:latin typeface="Arial" panose="020B0604020202020204" pitchFamily="34" charset="0"/>
              <a:cs typeface="Arial" panose="020B0604020202020204" pitchFamily="34" charset="0"/>
            </a:rPr>
            <a:t>Data</a:t>
          </a:r>
        </a:p>
        <a:p>
          <a:pPr>
            <a:lnSpc>
              <a:spcPct val="90000"/>
            </a:lnSpc>
          </a:pPr>
          <a:r>
            <a:rPr lang="en-US" sz="950" b="1" dirty="0">
              <a:latin typeface="Arial" panose="020B0604020202020204" pitchFamily="34" charset="0"/>
              <a:cs typeface="Arial" panose="020B0604020202020204" pitchFamily="34" charset="0"/>
            </a:rPr>
            <a:t>Access</a:t>
          </a:r>
        </a:p>
      </dgm:t>
    </dgm:pt>
    <dgm:pt modelId="{746D0F57-3F10-4C9F-98B2-5EA67180069B}" type="parTrans" cxnId="{C9AC53DF-8C67-4D6E-B932-FF61307669AB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D619718B-54E3-4572-A690-C7350B2700C7}" type="sibTrans" cxnId="{C9AC53DF-8C67-4D6E-B932-FF61307669AB}">
      <dgm:prSet/>
      <dgm:spPr/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6E7E2D09-5C74-4093-8708-20B5436AC8BC}">
      <dgm:prSet phldrT="[Text]" custT="1"/>
      <dgm:spPr>
        <a:ln>
          <a:solidFill>
            <a:srgbClr val="849120"/>
          </a:solidFill>
        </a:ln>
      </dgm:spPr>
      <dgm:t>
        <a:bodyPr/>
        <a:lstStyle/>
        <a:p>
          <a:pPr>
            <a:lnSpc>
              <a:spcPct val="90000"/>
            </a:lnSpc>
          </a:pPr>
          <a:r>
            <a:rPr lang="en-US" sz="950" b="1" dirty="0">
              <a:latin typeface="Arial" panose="020B0604020202020204" pitchFamily="34" charset="0"/>
              <a:cs typeface="Arial" panose="020B0604020202020204" pitchFamily="34" charset="0"/>
            </a:rPr>
            <a:t>Data </a:t>
          </a:r>
        </a:p>
        <a:p>
          <a:pPr>
            <a:lnSpc>
              <a:spcPct val="90000"/>
            </a:lnSpc>
          </a:pPr>
          <a:r>
            <a:rPr lang="en-US" sz="950" b="1" dirty="0">
              <a:latin typeface="Arial" panose="020B0604020202020204" pitchFamily="34" charset="0"/>
              <a:cs typeface="Arial" panose="020B0604020202020204" pitchFamily="34" charset="0"/>
            </a:rPr>
            <a:t>Sharing</a:t>
          </a:r>
        </a:p>
      </dgm:t>
    </dgm:pt>
    <dgm:pt modelId="{57EA4789-17A9-4C08-8DD8-2CAC31538B7F}" type="parTrans" cxnId="{221CE1C8-55E4-4CE9-8ADB-35E5190315D5}">
      <dgm:prSet/>
      <dgm:spPr>
        <a:ln>
          <a:solidFill>
            <a:schemeClr val="tx1"/>
          </a:solidFill>
        </a:ln>
      </dgm:spPr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EACD72F6-83F5-4BA5-9403-D099C3364B11}" type="sibTrans" cxnId="{221CE1C8-55E4-4CE9-8ADB-35E5190315D5}">
      <dgm:prSet/>
      <dgm:spPr/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0E979842-B239-4CA1-A99F-E86C37D41172}">
      <dgm:prSet phldrT="[Text]" custT="1"/>
      <dgm:spPr>
        <a:ln>
          <a:solidFill>
            <a:srgbClr val="DA5521"/>
          </a:solidFill>
        </a:ln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en-US" sz="950" b="1" dirty="0">
              <a:latin typeface="Arial" panose="020B0604020202020204" pitchFamily="34" charset="0"/>
              <a:cs typeface="Arial" panose="020B0604020202020204" pitchFamily="34" charset="0"/>
            </a:rPr>
            <a:t>Technical Capacity</a:t>
          </a:r>
        </a:p>
      </dgm:t>
    </dgm:pt>
    <dgm:pt modelId="{261A320C-66EF-41A8-A365-36B6843F45F2}" type="parTrans" cxnId="{DAE59A38-8B53-400C-8BC5-2FF9690DFBF6}">
      <dgm:prSet/>
      <dgm:spPr>
        <a:ln>
          <a:solidFill>
            <a:schemeClr val="tx1"/>
          </a:solidFill>
        </a:ln>
      </dgm:spPr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BF0EA1A0-2B42-4EDF-A73E-81CBB160C9FB}" type="sibTrans" cxnId="{DAE59A38-8B53-400C-8BC5-2FF9690DFBF6}">
      <dgm:prSet/>
      <dgm:spPr/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874D7E98-550E-4B1C-A38E-438FAFB9DD8E}">
      <dgm:prSet phldrT="[Text]" custT="1"/>
      <dgm:spPr>
        <a:ln>
          <a:solidFill>
            <a:srgbClr val="DA5521"/>
          </a:solidFill>
        </a:ln>
      </dgm:spPr>
      <dgm:t>
        <a:bodyPr/>
        <a:lstStyle/>
        <a:p>
          <a:pPr>
            <a:lnSpc>
              <a:spcPct val="90000"/>
            </a:lnSpc>
          </a:pPr>
          <a:r>
            <a:rPr lang="en-US" sz="950" b="1" dirty="0">
              <a:latin typeface="Arial" panose="020B0604020202020204" pitchFamily="34" charset="0"/>
              <a:cs typeface="Arial" panose="020B0604020202020204" pitchFamily="34" charset="0"/>
            </a:rPr>
            <a:t>Hardware</a:t>
          </a:r>
        </a:p>
      </dgm:t>
    </dgm:pt>
    <dgm:pt modelId="{1EA47721-D6C5-454B-A708-61035224819D}" type="parTrans" cxnId="{F01491A9-A1EE-4772-9E00-E94AA4EE996D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AF508103-747F-4AA6-983B-31CF7FD0502D}" type="sibTrans" cxnId="{F01491A9-A1EE-4772-9E00-E94AA4EE996D}">
      <dgm:prSet/>
      <dgm:spPr/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110C5878-0CFA-477B-A6B0-B618C059A82A}">
      <dgm:prSet custT="1"/>
      <dgm:spPr>
        <a:ln>
          <a:solidFill>
            <a:srgbClr val="E9AF1D"/>
          </a:solidFill>
        </a:ln>
      </dgm:spPr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en-US" sz="950" b="1" dirty="0">
              <a:latin typeface="Arial" panose="020B0604020202020204" pitchFamily="34" charset="0"/>
              <a:cs typeface="Arial" panose="020B0604020202020204" pitchFamily="34" charset="0"/>
            </a:rPr>
            <a:t>Staff </a:t>
          </a:r>
        </a:p>
        <a:p>
          <a:pPr>
            <a:lnSpc>
              <a:spcPct val="90000"/>
            </a:lnSpc>
            <a:spcAft>
              <a:spcPts val="0"/>
            </a:spcAft>
          </a:pPr>
          <a:r>
            <a:rPr lang="en-US" sz="950" b="1" dirty="0">
              <a:latin typeface="Arial" panose="020B0604020202020204" pitchFamily="34" charset="0"/>
              <a:cs typeface="Arial" panose="020B0604020202020204" pitchFamily="34" charset="0"/>
            </a:rPr>
            <a:t>Capacity</a:t>
          </a:r>
        </a:p>
      </dgm:t>
    </dgm:pt>
    <dgm:pt modelId="{AEE4E2F2-A72F-442A-9F5D-2C5EB219D585}" type="parTrans" cxnId="{E416337E-2D27-4FA6-BEEA-453FE351C4C5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89881943-6F5D-42E8-B2B8-982046714BDD}" type="sibTrans" cxnId="{E416337E-2D27-4FA6-BEEA-453FE351C4C5}">
      <dgm:prSet/>
      <dgm:spPr/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F4D2D3EA-8696-450D-AB21-DF674A6545EE}">
      <dgm:prSet custT="1"/>
      <dgm:spPr>
        <a:ln>
          <a:solidFill>
            <a:srgbClr val="849120"/>
          </a:solidFill>
        </a:ln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en-US" sz="950" b="1" dirty="0">
              <a:latin typeface="Arial" panose="020B0604020202020204" pitchFamily="34" charset="0"/>
              <a:cs typeface="Arial" panose="020B0604020202020204" pitchFamily="34" charset="0"/>
            </a:rPr>
            <a:t>Data 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en-US" sz="950" b="1" dirty="0">
              <a:latin typeface="Arial" panose="020B0604020202020204" pitchFamily="34" charset="0"/>
              <a:cs typeface="Arial" panose="020B0604020202020204" pitchFamily="34" charset="0"/>
            </a:rPr>
            <a:t>Privacy</a:t>
          </a:r>
        </a:p>
      </dgm:t>
    </dgm:pt>
    <dgm:pt modelId="{344A253A-F1F5-4308-9550-AAA404044FA1}" type="parTrans" cxnId="{0D1ABDBB-8C03-49E1-B7E2-70E0ADC411B2}">
      <dgm:prSet/>
      <dgm:spPr>
        <a:ln>
          <a:solidFill>
            <a:schemeClr val="tx1"/>
          </a:solidFill>
        </a:ln>
      </dgm:spPr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ED2221B7-F2F3-422B-A1D8-8C265F2BB584}" type="sibTrans" cxnId="{0D1ABDBB-8C03-49E1-B7E2-70E0ADC411B2}">
      <dgm:prSet/>
      <dgm:spPr/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E63E58E5-E86A-4C7B-AA0B-50238E975B29}">
      <dgm:prSet custT="1"/>
      <dgm:spPr>
        <a:ln>
          <a:solidFill>
            <a:srgbClr val="DA5521"/>
          </a:solidFill>
        </a:ln>
      </dgm:spPr>
      <dgm:t>
        <a:bodyPr/>
        <a:lstStyle/>
        <a:p>
          <a:pPr>
            <a:lnSpc>
              <a:spcPct val="90000"/>
            </a:lnSpc>
          </a:pPr>
          <a:r>
            <a:rPr lang="en-US" sz="950" b="1" dirty="0">
              <a:latin typeface="Arial" panose="020B0604020202020204" pitchFamily="34" charset="0"/>
              <a:cs typeface="Arial" panose="020B0604020202020204" pitchFamily="34" charset="0"/>
            </a:rPr>
            <a:t>Software</a:t>
          </a:r>
        </a:p>
      </dgm:t>
    </dgm:pt>
    <dgm:pt modelId="{3FE3CB3B-BB07-4F6D-B7E4-E86F7D952B2B}" type="parTrans" cxnId="{357A5F22-4240-43A8-80B1-82DFB7268A86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EFEF7552-3E8A-4A8A-89D2-00B96258818F}" type="sibTrans" cxnId="{357A5F22-4240-43A8-80B1-82DFB7268A86}">
      <dgm:prSet/>
      <dgm:spPr/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0CE6D94B-F97C-42CD-BE10-0485930CE5B6}">
      <dgm:prSet custT="1"/>
      <dgm:spPr>
        <a:ln>
          <a:solidFill>
            <a:srgbClr val="E9AF1D"/>
          </a:solidFill>
        </a:ln>
      </dgm:spPr>
      <dgm:t>
        <a:bodyPr/>
        <a:lstStyle/>
        <a:p>
          <a:pPr>
            <a:lnSpc>
              <a:spcPct val="90000"/>
            </a:lnSpc>
          </a:pPr>
          <a:r>
            <a:rPr lang="en-US" sz="950" b="1" dirty="0">
              <a:latin typeface="Arial" panose="020B0604020202020204" pitchFamily="34" charset="0"/>
              <a:cs typeface="Arial" panose="020B0604020202020204" pitchFamily="34" charset="0"/>
            </a:rPr>
            <a:t>Information Technology</a:t>
          </a:r>
        </a:p>
      </dgm:t>
    </dgm:pt>
    <dgm:pt modelId="{EEC4CB7A-857F-4184-9A0C-80F71117BFF4}" type="parTrans" cxnId="{F8DACDD7-702A-464E-8744-8DC86399A4AF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11CA3E4A-93E0-46FE-B32F-7CFF41DE2C9F}" type="sibTrans" cxnId="{F8DACDD7-702A-464E-8744-8DC86399A4AF}">
      <dgm:prSet/>
      <dgm:spPr/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D28D0CA7-0DDA-4684-8C6C-A908AF260CF3}">
      <dgm:prSet custT="1"/>
      <dgm:spPr>
        <a:ln>
          <a:solidFill>
            <a:srgbClr val="E9AF1D"/>
          </a:solidFill>
        </a:ln>
      </dgm:spPr>
      <dgm:t>
        <a:bodyPr/>
        <a:lstStyle/>
        <a:p>
          <a:pPr>
            <a:lnSpc>
              <a:spcPct val="90000"/>
            </a:lnSpc>
          </a:pPr>
          <a:r>
            <a:rPr lang="en-US" sz="950" b="1" dirty="0">
              <a:latin typeface="Arial" panose="020B0604020202020204" pitchFamily="34" charset="0"/>
              <a:cs typeface="Arial" panose="020B0604020202020204" pitchFamily="34" charset="0"/>
            </a:rPr>
            <a:t>Data Operations</a:t>
          </a:r>
        </a:p>
      </dgm:t>
    </dgm:pt>
    <dgm:pt modelId="{63795AA3-4E34-4A67-8837-3C6853A0C662}" type="parTrans" cxnId="{43456DD6-B75C-45FB-A130-2DFB9AD2C9B2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DD80224C-8409-4334-BA42-3B2ADB755A23}" type="sibTrans" cxnId="{43456DD6-B75C-45FB-A130-2DFB9AD2C9B2}">
      <dgm:prSet/>
      <dgm:spPr/>
      <dgm:t>
        <a:bodyPr/>
        <a:lstStyle/>
        <a:p>
          <a:pPr>
            <a:lnSpc>
              <a:spcPct val="90000"/>
            </a:lnSpc>
          </a:pPr>
          <a:endParaRPr lang="en-US"/>
        </a:p>
      </dgm:t>
    </dgm:pt>
    <dgm:pt modelId="{5FBC51CF-078C-42C1-951A-88E5395416B7}">
      <dgm:prSet custT="1"/>
      <dgm:spPr>
        <a:ln>
          <a:solidFill>
            <a:srgbClr val="E9AF1D"/>
          </a:solidFill>
        </a:ln>
      </dgm:spPr>
      <dgm:t>
        <a:bodyPr/>
        <a:lstStyle/>
        <a:p>
          <a:r>
            <a:rPr lang="en-US" sz="950" b="1">
              <a:latin typeface="Arial" panose="020B0604020202020204" pitchFamily="34" charset="0"/>
              <a:cs typeface="Arial" panose="020B0604020202020204" pitchFamily="34" charset="0"/>
            </a:rPr>
            <a:t>Leadership</a:t>
          </a:r>
          <a:endParaRPr lang="en-US" sz="95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68A27C-C8D0-4C9F-A28B-D103399E308C}" type="parTrans" cxnId="{C9889FCF-1030-4D9C-B0E6-47B56BFC7C0B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19F27B39-634B-4632-9425-CF1EDBEA4ABE}" type="sibTrans" cxnId="{C9889FCF-1030-4D9C-B0E6-47B56BFC7C0B}">
      <dgm:prSet/>
      <dgm:spPr/>
      <dgm:t>
        <a:bodyPr/>
        <a:lstStyle/>
        <a:p>
          <a:endParaRPr lang="en-US"/>
        </a:p>
      </dgm:t>
    </dgm:pt>
    <dgm:pt modelId="{4BBFE1FC-E4B9-407C-899B-1ACF404E13F6}" type="pres">
      <dgm:prSet presAssocID="{CD45BE0B-4892-4BC0-9229-74783658877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76A3CBC-4DA4-4AD5-89C9-4168D3EF9559}" type="pres">
      <dgm:prSet presAssocID="{13C3EE58-E41A-40EA-893C-FFC707FA9DFE}" presName="hierRoot1" presStyleCnt="0"/>
      <dgm:spPr/>
    </dgm:pt>
    <dgm:pt modelId="{76FC58D9-4632-4524-8A69-20BD4D4E5B83}" type="pres">
      <dgm:prSet presAssocID="{13C3EE58-E41A-40EA-893C-FFC707FA9DFE}" presName="composite" presStyleCnt="0"/>
      <dgm:spPr/>
    </dgm:pt>
    <dgm:pt modelId="{70CE9F1F-1324-4E50-A89E-59CA7F0978C4}" type="pres">
      <dgm:prSet presAssocID="{13C3EE58-E41A-40EA-893C-FFC707FA9DFE}" presName="background" presStyleLbl="node0" presStyleIdx="0" presStyleCnt="1"/>
      <dgm:spPr>
        <a:solidFill>
          <a:srgbClr val="595959"/>
        </a:solidFill>
      </dgm:spPr>
    </dgm:pt>
    <dgm:pt modelId="{6D521243-7A0B-475F-A101-CE4372B02FF7}" type="pres">
      <dgm:prSet presAssocID="{13C3EE58-E41A-40EA-893C-FFC707FA9DFE}" presName="text" presStyleLbl="fgAcc0" presStyleIdx="0" presStyleCnt="1">
        <dgm:presLayoutVars>
          <dgm:chPref val="3"/>
        </dgm:presLayoutVars>
      </dgm:prSet>
      <dgm:spPr/>
    </dgm:pt>
    <dgm:pt modelId="{3421D28A-B15B-4574-913B-88BC01889D95}" type="pres">
      <dgm:prSet presAssocID="{13C3EE58-E41A-40EA-893C-FFC707FA9DFE}" presName="hierChild2" presStyleCnt="0"/>
      <dgm:spPr/>
    </dgm:pt>
    <dgm:pt modelId="{1AC57341-5EDD-4635-8002-F7E8E09A0535}" type="pres">
      <dgm:prSet presAssocID="{D96AD25E-E4E6-4E25-B344-1FD2D028B586}" presName="Name10" presStyleLbl="parChTrans1D2" presStyleIdx="0" presStyleCnt="3"/>
      <dgm:spPr/>
    </dgm:pt>
    <dgm:pt modelId="{10487E2C-ADF7-4C15-8787-294FDA2FE382}" type="pres">
      <dgm:prSet presAssocID="{E1B93DE5-FA36-48D9-B99C-B08F4ED8E5EB}" presName="hierRoot2" presStyleCnt="0"/>
      <dgm:spPr/>
    </dgm:pt>
    <dgm:pt modelId="{102BB717-7F5A-4EDD-8A59-34D1D1A4899A}" type="pres">
      <dgm:prSet presAssocID="{E1B93DE5-FA36-48D9-B99C-B08F4ED8E5EB}" presName="composite2" presStyleCnt="0"/>
      <dgm:spPr/>
    </dgm:pt>
    <dgm:pt modelId="{F24F77B1-5693-4B80-99FF-0330131D0B40}" type="pres">
      <dgm:prSet presAssocID="{E1B93DE5-FA36-48D9-B99C-B08F4ED8E5EB}" presName="background2" presStyleLbl="node2" presStyleIdx="0" presStyleCnt="3"/>
      <dgm:spPr>
        <a:solidFill>
          <a:srgbClr val="849120"/>
        </a:solidFill>
      </dgm:spPr>
    </dgm:pt>
    <dgm:pt modelId="{2C665597-7997-4D92-920E-DE9015E74DB2}" type="pres">
      <dgm:prSet presAssocID="{E1B93DE5-FA36-48D9-B99C-B08F4ED8E5EB}" presName="text2" presStyleLbl="fgAcc2" presStyleIdx="0" presStyleCnt="3">
        <dgm:presLayoutVars>
          <dgm:chPref val="3"/>
        </dgm:presLayoutVars>
      </dgm:prSet>
      <dgm:spPr/>
    </dgm:pt>
    <dgm:pt modelId="{2DEAD9EB-3378-4FF0-B592-4D499EE0F5FA}" type="pres">
      <dgm:prSet presAssocID="{E1B93DE5-FA36-48D9-B99C-B08F4ED8E5EB}" presName="hierChild3" presStyleCnt="0"/>
      <dgm:spPr/>
    </dgm:pt>
    <dgm:pt modelId="{030B0414-FDF5-4824-B154-20B860178094}" type="pres">
      <dgm:prSet presAssocID="{746D0F57-3F10-4C9F-98B2-5EA67180069B}" presName="Name17" presStyleLbl="parChTrans1D3" presStyleIdx="0" presStyleCnt="8"/>
      <dgm:spPr/>
    </dgm:pt>
    <dgm:pt modelId="{2BD91870-B394-4C30-B824-51E30ED7F6F4}" type="pres">
      <dgm:prSet presAssocID="{725D216F-DF8D-4183-8441-3053CAD55D7B}" presName="hierRoot3" presStyleCnt="0"/>
      <dgm:spPr/>
    </dgm:pt>
    <dgm:pt modelId="{200E6A85-33FE-4CD3-A30B-0C555B3C7112}" type="pres">
      <dgm:prSet presAssocID="{725D216F-DF8D-4183-8441-3053CAD55D7B}" presName="composite3" presStyleCnt="0"/>
      <dgm:spPr/>
    </dgm:pt>
    <dgm:pt modelId="{1E0263D4-48CB-4B9F-92AE-C22080190384}" type="pres">
      <dgm:prSet presAssocID="{725D216F-DF8D-4183-8441-3053CAD55D7B}" presName="background3" presStyleLbl="node3" presStyleIdx="0" presStyleCnt="8"/>
      <dgm:spPr>
        <a:solidFill>
          <a:srgbClr val="849120"/>
        </a:solidFill>
      </dgm:spPr>
    </dgm:pt>
    <dgm:pt modelId="{5951A45E-AE5F-4F62-976C-8701E7E8B487}" type="pres">
      <dgm:prSet presAssocID="{725D216F-DF8D-4183-8441-3053CAD55D7B}" presName="text3" presStyleLbl="fgAcc3" presStyleIdx="0" presStyleCnt="8">
        <dgm:presLayoutVars>
          <dgm:chPref val="3"/>
        </dgm:presLayoutVars>
      </dgm:prSet>
      <dgm:spPr/>
    </dgm:pt>
    <dgm:pt modelId="{44C3DCBF-3726-405D-B295-2CA3D5D52D87}" type="pres">
      <dgm:prSet presAssocID="{725D216F-DF8D-4183-8441-3053CAD55D7B}" presName="hierChild4" presStyleCnt="0"/>
      <dgm:spPr/>
    </dgm:pt>
    <dgm:pt modelId="{B5E39E84-B385-4D8B-995E-26D58B0E3C42}" type="pres">
      <dgm:prSet presAssocID="{57EA4789-17A9-4C08-8DD8-2CAC31538B7F}" presName="Name17" presStyleLbl="parChTrans1D3" presStyleIdx="1" presStyleCnt="8"/>
      <dgm:spPr/>
    </dgm:pt>
    <dgm:pt modelId="{813CD689-8022-4842-BE68-E41539CCE3DF}" type="pres">
      <dgm:prSet presAssocID="{6E7E2D09-5C74-4093-8708-20B5436AC8BC}" presName="hierRoot3" presStyleCnt="0"/>
      <dgm:spPr/>
    </dgm:pt>
    <dgm:pt modelId="{0B032427-4620-4645-82A0-D2687C65C0C0}" type="pres">
      <dgm:prSet presAssocID="{6E7E2D09-5C74-4093-8708-20B5436AC8BC}" presName="composite3" presStyleCnt="0"/>
      <dgm:spPr/>
    </dgm:pt>
    <dgm:pt modelId="{9F7A4AC5-2953-44F3-99DA-6146C21EC071}" type="pres">
      <dgm:prSet presAssocID="{6E7E2D09-5C74-4093-8708-20B5436AC8BC}" presName="background3" presStyleLbl="node3" presStyleIdx="1" presStyleCnt="8"/>
      <dgm:spPr>
        <a:solidFill>
          <a:srgbClr val="849120"/>
        </a:solidFill>
      </dgm:spPr>
    </dgm:pt>
    <dgm:pt modelId="{822AAF8C-BC82-452C-BE5D-A0072B3AB6B2}" type="pres">
      <dgm:prSet presAssocID="{6E7E2D09-5C74-4093-8708-20B5436AC8BC}" presName="text3" presStyleLbl="fgAcc3" presStyleIdx="1" presStyleCnt="8">
        <dgm:presLayoutVars>
          <dgm:chPref val="3"/>
        </dgm:presLayoutVars>
      </dgm:prSet>
      <dgm:spPr/>
    </dgm:pt>
    <dgm:pt modelId="{C2A198CB-78A4-469C-961C-8DFD5294444A}" type="pres">
      <dgm:prSet presAssocID="{6E7E2D09-5C74-4093-8708-20B5436AC8BC}" presName="hierChild4" presStyleCnt="0"/>
      <dgm:spPr/>
    </dgm:pt>
    <dgm:pt modelId="{3467B4E0-73C6-4A4F-AF82-F9993F63342A}" type="pres">
      <dgm:prSet presAssocID="{344A253A-F1F5-4308-9550-AAA404044FA1}" presName="Name17" presStyleLbl="parChTrans1D3" presStyleIdx="2" presStyleCnt="8"/>
      <dgm:spPr/>
    </dgm:pt>
    <dgm:pt modelId="{EF2488D1-9EB5-408D-BC29-99978F3ABC6E}" type="pres">
      <dgm:prSet presAssocID="{F4D2D3EA-8696-450D-AB21-DF674A6545EE}" presName="hierRoot3" presStyleCnt="0"/>
      <dgm:spPr/>
    </dgm:pt>
    <dgm:pt modelId="{92E29FF4-6C70-4989-A493-8E01BF624FDF}" type="pres">
      <dgm:prSet presAssocID="{F4D2D3EA-8696-450D-AB21-DF674A6545EE}" presName="composite3" presStyleCnt="0"/>
      <dgm:spPr/>
    </dgm:pt>
    <dgm:pt modelId="{ACBF4F66-8975-40A3-8F91-996E6541EE92}" type="pres">
      <dgm:prSet presAssocID="{F4D2D3EA-8696-450D-AB21-DF674A6545EE}" presName="background3" presStyleLbl="node3" presStyleIdx="2" presStyleCnt="8"/>
      <dgm:spPr>
        <a:solidFill>
          <a:srgbClr val="849120"/>
        </a:solidFill>
      </dgm:spPr>
    </dgm:pt>
    <dgm:pt modelId="{395789A6-D6C8-4979-BDA7-863E5A297449}" type="pres">
      <dgm:prSet presAssocID="{F4D2D3EA-8696-450D-AB21-DF674A6545EE}" presName="text3" presStyleLbl="fgAcc3" presStyleIdx="2" presStyleCnt="8">
        <dgm:presLayoutVars>
          <dgm:chPref val="3"/>
        </dgm:presLayoutVars>
      </dgm:prSet>
      <dgm:spPr/>
    </dgm:pt>
    <dgm:pt modelId="{AC64E42B-3D6D-41A6-9930-4D5A3984ABBE}" type="pres">
      <dgm:prSet presAssocID="{F4D2D3EA-8696-450D-AB21-DF674A6545EE}" presName="hierChild4" presStyleCnt="0"/>
      <dgm:spPr/>
    </dgm:pt>
    <dgm:pt modelId="{487FBCFA-38A3-40ED-BEAE-0B90F59791CF}" type="pres">
      <dgm:prSet presAssocID="{261A320C-66EF-41A8-A365-36B6843F45F2}" presName="Name10" presStyleLbl="parChTrans1D2" presStyleIdx="1" presStyleCnt="3"/>
      <dgm:spPr/>
    </dgm:pt>
    <dgm:pt modelId="{98AB68E6-3897-4142-8BFB-413F2C14B525}" type="pres">
      <dgm:prSet presAssocID="{0E979842-B239-4CA1-A99F-E86C37D41172}" presName="hierRoot2" presStyleCnt="0"/>
      <dgm:spPr/>
    </dgm:pt>
    <dgm:pt modelId="{3972D667-ECC3-4FE0-BB6F-3068F935DBAD}" type="pres">
      <dgm:prSet presAssocID="{0E979842-B239-4CA1-A99F-E86C37D41172}" presName="composite2" presStyleCnt="0"/>
      <dgm:spPr/>
    </dgm:pt>
    <dgm:pt modelId="{4BDD70E3-1FCC-4CDF-B32C-DF0D6AA1215A}" type="pres">
      <dgm:prSet presAssocID="{0E979842-B239-4CA1-A99F-E86C37D41172}" presName="background2" presStyleLbl="node2" presStyleIdx="1" presStyleCnt="3"/>
      <dgm:spPr>
        <a:solidFill>
          <a:srgbClr val="DA5521"/>
        </a:solidFill>
      </dgm:spPr>
    </dgm:pt>
    <dgm:pt modelId="{A5AC1306-1D91-47E9-9B4B-8C32D040BDA6}" type="pres">
      <dgm:prSet presAssocID="{0E979842-B239-4CA1-A99F-E86C37D41172}" presName="text2" presStyleLbl="fgAcc2" presStyleIdx="1" presStyleCnt="3">
        <dgm:presLayoutVars>
          <dgm:chPref val="3"/>
        </dgm:presLayoutVars>
      </dgm:prSet>
      <dgm:spPr/>
    </dgm:pt>
    <dgm:pt modelId="{D9D8A805-F7B7-4D30-BD7B-005858A0C44D}" type="pres">
      <dgm:prSet presAssocID="{0E979842-B239-4CA1-A99F-E86C37D41172}" presName="hierChild3" presStyleCnt="0"/>
      <dgm:spPr/>
    </dgm:pt>
    <dgm:pt modelId="{D9061BEE-AA5F-4C80-B2C6-764139F6FD49}" type="pres">
      <dgm:prSet presAssocID="{1EA47721-D6C5-454B-A708-61035224819D}" presName="Name17" presStyleLbl="parChTrans1D3" presStyleIdx="3" presStyleCnt="8"/>
      <dgm:spPr/>
    </dgm:pt>
    <dgm:pt modelId="{471AE048-9A4D-4EE1-88D1-D8B81A1FAEDA}" type="pres">
      <dgm:prSet presAssocID="{874D7E98-550E-4B1C-A38E-438FAFB9DD8E}" presName="hierRoot3" presStyleCnt="0"/>
      <dgm:spPr/>
    </dgm:pt>
    <dgm:pt modelId="{8295BFDA-71AA-44B2-BC88-53C0CF6927FF}" type="pres">
      <dgm:prSet presAssocID="{874D7E98-550E-4B1C-A38E-438FAFB9DD8E}" presName="composite3" presStyleCnt="0"/>
      <dgm:spPr/>
    </dgm:pt>
    <dgm:pt modelId="{F8F535BD-FD37-4696-A98F-0B902256A43D}" type="pres">
      <dgm:prSet presAssocID="{874D7E98-550E-4B1C-A38E-438FAFB9DD8E}" presName="background3" presStyleLbl="node3" presStyleIdx="3" presStyleCnt="8"/>
      <dgm:spPr>
        <a:solidFill>
          <a:srgbClr val="DA5521"/>
        </a:solidFill>
      </dgm:spPr>
    </dgm:pt>
    <dgm:pt modelId="{7246DF9E-2D77-4CF2-8135-440D9F4C9FBA}" type="pres">
      <dgm:prSet presAssocID="{874D7E98-550E-4B1C-A38E-438FAFB9DD8E}" presName="text3" presStyleLbl="fgAcc3" presStyleIdx="3" presStyleCnt="8">
        <dgm:presLayoutVars>
          <dgm:chPref val="3"/>
        </dgm:presLayoutVars>
      </dgm:prSet>
      <dgm:spPr/>
    </dgm:pt>
    <dgm:pt modelId="{917F20CE-D08D-4476-AADE-86713F2D019E}" type="pres">
      <dgm:prSet presAssocID="{874D7E98-550E-4B1C-A38E-438FAFB9DD8E}" presName="hierChild4" presStyleCnt="0"/>
      <dgm:spPr/>
    </dgm:pt>
    <dgm:pt modelId="{83DB2681-70C5-4FAC-BBDE-FD7EDB1FA053}" type="pres">
      <dgm:prSet presAssocID="{3FE3CB3B-BB07-4F6D-B7E4-E86F7D952B2B}" presName="Name17" presStyleLbl="parChTrans1D3" presStyleIdx="4" presStyleCnt="8"/>
      <dgm:spPr/>
    </dgm:pt>
    <dgm:pt modelId="{6CAEDBAF-0C62-450B-BC64-103ADAF7B32D}" type="pres">
      <dgm:prSet presAssocID="{E63E58E5-E86A-4C7B-AA0B-50238E975B29}" presName="hierRoot3" presStyleCnt="0"/>
      <dgm:spPr/>
    </dgm:pt>
    <dgm:pt modelId="{53CF4DA5-9CF3-4D57-8EBF-3A7341ACB3DD}" type="pres">
      <dgm:prSet presAssocID="{E63E58E5-E86A-4C7B-AA0B-50238E975B29}" presName="composite3" presStyleCnt="0"/>
      <dgm:spPr/>
    </dgm:pt>
    <dgm:pt modelId="{679D9849-301F-4148-8676-555F2B3A1E0D}" type="pres">
      <dgm:prSet presAssocID="{E63E58E5-E86A-4C7B-AA0B-50238E975B29}" presName="background3" presStyleLbl="node3" presStyleIdx="4" presStyleCnt="8"/>
      <dgm:spPr>
        <a:solidFill>
          <a:srgbClr val="DA5521"/>
        </a:solidFill>
      </dgm:spPr>
    </dgm:pt>
    <dgm:pt modelId="{2D5536E7-54CD-4349-80B9-D72532A1D518}" type="pres">
      <dgm:prSet presAssocID="{E63E58E5-E86A-4C7B-AA0B-50238E975B29}" presName="text3" presStyleLbl="fgAcc3" presStyleIdx="4" presStyleCnt="8">
        <dgm:presLayoutVars>
          <dgm:chPref val="3"/>
        </dgm:presLayoutVars>
      </dgm:prSet>
      <dgm:spPr/>
    </dgm:pt>
    <dgm:pt modelId="{8F03114D-0007-4144-896F-0B53887ED0B3}" type="pres">
      <dgm:prSet presAssocID="{E63E58E5-E86A-4C7B-AA0B-50238E975B29}" presName="hierChild4" presStyleCnt="0"/>
      <dgm:spPr/>
    </dgm:pt>
    <dgm:pt modelId="{00056026-07D4-4EEA-A94E-96F7127E9BBC}" type="pres">
      <dgm:prSet presAssocID="{AEE4E2F2-A72F-442A-9F5D-2C5EB219D585}" presName="Name10" presStyleLbl="parChTrans1D2" presStyleIdx="2" presStyleCnt="3"/>
      <dgm:spPr/>
    </dgm:pt>
    <dgm:pt modelId="{74BD550F-835F-4744-A536-E9061643FB5A}" type="pres">
      <dgm:prSet presAssocID="{110C5878-0CFA-477B-A6B0-B618C059A82A}" presName="hierRoot2" presStyleCnt="0"/>
      <dgm:spPr/>
    </dgm:pt>
    <dgm:pt modelId="{EDFAC72B-6BD2-4F76-A329-7E9AC6EAFAF8}" type="pres">
      <dgm:prSet presAssocID="{110C5878-0CFA-477B-A6B0-B618C059A82A}" presName="composite2" presStyleCnt="0"/>
      <dgm:spPr/>
    </dgm:pt>
    <dgm:pt modelId="{524B441C-A00F-414A-BEE5-E4A7ADEA9721}" type="pres">
      <dgm:prSet presAssocID="{110C5878-0CFA-477B-A6B0-B618C059A82A}" presName="background2" presStyleLbl="node2" presStyleIdx="2" presStyleCnt="3"/>
      <dgm:spPr>
        <a:solidFill>
          <a:srgbClr val="E9AF1D"/>
        </a:solidFill>
      </dgm:spPr>
    </dgm:pt>
    <dgm:pt modelId="{37574DDF-CA85-4069-9D19-1BB718B8F78D}" type="pres">
      <dgm:prSet presAssocID="{110C5878-0CFA-477B-A6B0-B618C059A82A}" presName="text2" presStyleLbl="fgAcc2" presStyleIdx="2" presStyleCnt="3">
        <dgm:presLayoutVars>
          <dgm:chPref val="3"/>
        </dgm:presLayoutVars>
      </dgm:prSet>
      <dgm:spPr/>
    </dgm:pt>
    <dgm:pt modelId="{DDA6BCE0-73FF-40BA-A49E-F95BE9F7975A}" type="pres">
      <dgm:prSet presAssocID="{110C5878-0CFA-477B-A6B0-B618C059A82A}" presName="hierChild3" presStyleCnt="0"/>
      <dgm:spPr/>
    </dgm:pt>
    <dgm:pt modelId="{AA980C53-5731-4C96-902B-8E1DDF23BD90}" type="pres">
      <dgm:prSet presAssocID="{EEC4CB7A-857F-4184-9A0C-80F71117BFF4}" presName="Name17" presStyleLbl="parChTrans1D3" presStyleIdx="5" presStyleCnt="8"/>
      <dgm:spPr/>
    </dgm:pt>
    <dgm:pt modelId="{0E8F95C3-1005-40FE-BC78-DE95EC9EA3C9}" type="pres">
      <dgm:prSet presAssocID="{0CE6D94B-F97C-42CD-BE10-0485930CE5B6}" presName="hierRoot3" presStyleCnt="0"/>
      <dgm:spPr/>
    </dgm:pt>
    <dgm:pt modelId="{91CB1808-BA51-4AE7-B74E-0E58DCBC940F}" type="pres">
      <dgm:prSet presAssocID="{0CE6D94B-F97C-42CD-BE10-0485930CE5B6}" presName="composite3" presStyleCnt="0"/>
      <dgm:spPr/>
    </dgm:pt>
    <dgm:pt modelId="{51A93F0C-86CB-4FDB-81AD-DD65636ADB5E}" type="pres">
      <dgm:prSet presAssocID="{0CE6D94B-F97C-42CD-BE10-0485930CE5B6}" presName="background3" presStyleLbl="node3" presStyleIdx="5" presStyleCnt="8"/>
      <dgm:spPr>
        <a:solidFill>
          <a:srgbClr val="E9AF1D"/>
        </a:solidFill>
      </dgm:spPr>
    </dgm:pt>
    <dgm:pt modelId="{C7DC8E9B-6BE5-410C-A0ED-A39DF35AD618}" type="pres">
      <dgm:prSet presAssocID="{0CE6D94B-F97C-42CD-BE10-0485930CE5B6}" presName="text3" presStyleLbl="fgAcc3" presStyleIdx="5" presStyleCnt="8">
        <dgm:presLayoutVars>
          <dgm:chPref val="3"/>
        </dgm:presLayoutVars>
      </dgm:prSet>
      <dgm:spPr/>
    </dgm:pt>
    <dgm:pt modelId="{988304E5-8D18-4883-9B79-35F2B78E638D}" type="pres">
      <dgm:prSet presAssocID="{0CE6D94B-F97C-42CD-BE10-0485930CE5B6}" presName="hierChild4" presStyleCnt="0"/>
      <dgm:spPr/>
    </dgm:pt>
    <dgm:pt modelId="{7256DA04-FD69-4AB3-8951-6CE88506230F}" type="pres">
      <dgm:prSet presAssocID="{63795AA3-4E34-4A67-8837-3C6853A0C662}" presName="Name17" presStyleLbl="parChTrans1D3" presStyleIdx="6" presStyleCnt="8"/>
      <dgm:spPr/>
    </dgm:pt>
    <dgm:pt modelId="{B746107C-B70A-4131-A383-17DBDCB32EB5}" type="pres">
      <dgm:prSet presAssocID="{D28D0CA7-0DDA-4684-8C6C-A908AF260CF3}" presName="hierRoot3" presStyleCnt="0"/>
      <dgm:spPr/>
    </dgm:pt>
    <dgm:pt modelId="{72567DF6-CC66-4B9B-A0EF-39CADBE7615B}" type="pres">
      <dgm:prSet presAssocID="{D28D0CA7-0DDA-4684-8C6C-A908AF260CF3}" presName="composite3" presStyleCnt="0"/>
      <dgm:spPr/>
    </dgm:pt>
    <dgm:pt modelId="{1D4DA1BF-3487-46DB-AC49-4F149F6A5255}" type="pres">
      <dgm:prSet presAssocID="{D28D0CA7-0DDA-4684-8C6C-A908AF260CF3}" presName="background3" presStyleLbl="node3" presStyleIdx="6" presStyleCnt="8"/>
      <dgm:spPr>
        <a:solidFill>
          <a:srgbClr val="E9AF1D"/>
        </a:solidFill>
      </dgm:spPr>
    </dgm:pt>
    <dgm:pt modelId="{6C64A858-FCB4-472E-BE16-8EFC16441BE3}" type="pres">
      <dgm:prSet presAssocID="{D28D0CA7-0DDA-4684-8C6C-A908AF260CF3}" presName="text3" presStyleLbl="fgAcc3" presStyleIdx="6" presStyleCnt="8">
        <dgm:presLayoutVars>
          <dgm:chPref val="3"/>
        </dgm:presLayoutVars>
      </dgm:prSet>
      <dgm:spPr/>
    </dgm:pt>
    <dgm:pt modelId="{9C5536CA-520B-4166-AFB9-D0D702FF4397}" type="pres">
      <dgm:prSet presAssocID="{D28D0CA7-0DDA-4684-8C6C-A908AF260CF3}" presName="hierChild4" presStyleCnt="0"/>
      <dgm:spPr/>
    </dgm:pt>
    <dgm:pt modelId="{62AA9690-1645-4418-BF36-CE09BB00051A}" type="pres">
      <dgm:prSet presAssocID="{FD68A27C-C8D0-4C9F-A28B-D103399E308C}" presName="Name17" presStyleLbl="parChTrans1D3" presStyleIdx="7" presStyleCnt="8"/>
      <dgm:spPr/>
    </dgm:pt>
    <dgm:pt modelId="{41BADF83-55A4-4F8A-96A5-237A956E65F9}" type="pres">
      <dgm:prSet presAssocID="{5FBC51CF-078C-42C1-951A-88E5395416B7}" presName="hierRoot3" presStyleCnt="0"/>
      <dgm:spPr/>
    </dgm:pt>
    <dgm:pt modelId="{98044B8F-16CA-4EB9-9B52-F7EE2B4F4BC4}" type="pres">
      <dgm:prSet presAssocID="{5FBC51CF-078C-42C1-951A-88E5395416B7}" presName="composite3" presStyleCnt="0"/>
      <dgm:spPr/>
    </dgm:pt>
    <dgm:pt modelId="{2573B3E6-1801-4CB6-8E3C-F5D783F4F52B}" type="pres">
      <dgm:prSet presAssocID="{5FBC51CF-078C-42C1-951A-88E5395416B7}" presName="background3" presStyleLbl="node3" presStyleIdx="7" presStyleCnt="8"/>
      <dgm:spPr>
        <a:solidFill>
          <a:srgbClr val="E9AF1D"/>
        </a:solidFill>
      </dgm:spPr>
    </dgm:pt>
    <dgm:pt modelId="{9BEBFA23-A51C-452F-91E4-AD1FEE1EBFC1}" type="pres">
      <dgm:prSet presAssocID="{5FBC51CF-078C-42C1-951A-88E5395416B7}" presName="text3" presStyleLbl="fgAcc3" presStyleIdx="7" presStyleCnt="8">
        <dgm:presLayoutVars>
          <dgm:chPref val="3"/>
        </dgm:presLayoutVars>
      </dgm:prSet>
      <dgm:spPr/>
    </dgm:pt>
    <dgm:pt modelId="{97F8949A-B13C-4643-A228-9EEF55C484D4}" type="pres">
      <dgm:prSet presAssocID="{5FBC51CF-078C-42C1-951A-88E5395416B7}" presName="hierChild4" presStyleCnt="0"/>
      <dgm:spPr/>
    </dgm:pt>
  </dgm:ptLst>
  <dgm:cxnLst>
    <dgm:cxn modelId="{0E352F00-0C08-48A9-AD5C-D5570B129FBC}" type="presOf" srcId="{344A253A-F1F5-4308-9550-AAA404044FA1}" destId="{3467B4E0-73C6-4A4F-AF82-F9993F63342A}" srcOrd="0" destOrd="0" presId="urn:microsoft.com/office/officeart/2005/8/layout/hierarchy1"/>
    <dgm:cxn modelId="{B6776909-F602-4E9B-8140-6E03EA0BD330}" type="presOf" srcId="{EEC4CB7A-857F-4184-9A0C-80F71117BFF4}" destId="{AA980C53-5731-4C96-902B-8E1DDF23BD90}" srcOrd="0" destOrd="0" presId="urn:microsoft.com/office/officeart/2005/8/layout/hierarchy1"/>
    <dgm:cxn modelId="{357A5F22-4240-43A8-80B1-82DFB7268A86}" srcId="{0E979842-B239-4CA1-A99F-E86C37D41172}" destId="{E63E58E5-E86A-4C7B-AA0B-50238E975B29}" srcOrd="1" destOrd="0" parTransId="{3FE3CB3B-BB07-4F6D-B7E4-E86F7D952B2B}" sibTransId="{EFEF7552-3E8A-4A8A-89D2-00B96258818F}"/>
    <dgm:cxn modelId="{80523027-CC38-45C5-BA0E-DEEBC7603E97}" srcId="{CD45BE0B-4892-4BC0-9229-74783658877F}" destId="{13C3EE58-E41A-40EA-893C-FFC707FA9DFE}" srcOrd="0" destOrd="0" parTransId="{751805CC-6010-4ABE-AB4F-4F031C5C80CB}" sibTransId="{09DA42BF-8725-4ECD-B639-56FC41F116B5}"/>
    <dgm:cxn modelId="{5E0E0030-22D4-4A99-AA9C-8AD4BCE951D0}" type="presOf" srcId="{D96AD25E-E4E6-4E25-B344-1FD2D028B586}" destId="{1AC57341-5EDD-4635-8002-F7E8E09A0535}" srcOrd="0" destOrd="0" presId="urn:microsoft.com/office/officeart/2005/8/layout/hierarchy1"/>
    <dgm:cxn modelId="{B67E7934-4982-43FB-9872-77B1E2CB3AE4}" type="presOf" srcId="{725D216F-DF8D-4183-8441-3053CAD55D7B}" destId="{5951A45E-AE5F-4F62-976C-8701E7E8B487}" srcOrd="0" destOrd="0" presId="urn:microsoft.com/office/officeart/2005/8/layout/hierarchy1"/>
    <dgm:cxn modelId="{DAE59A38-8B53-400C-8BC5-2FF9690DFBF6}" srcId="{13C3EE58-E41A-40EA-893C-FFC707FA9DFE}" destId="{0E979842-B239-4CA1-A99F-E86C37D41172}" srcOrd="1" destOrd="0" parTransId="{261A320C-66EF-41A8-A365-36B6843F45F2}" sibTransId="{BF0EA1A0-2B42-4EDF-A73E-81CBB160C9FB}"/>
    <dgm:cxn modelId="{BDA7405B-FA4F-4CD7-B9D2-2D070786107F}" type="presOf" srcId="{110C5878-0CFA-477B-A6B0-B618C059A82A}" destId="{37574DDF-CA85-4069-9D19-1BB718B8F78D}" srcOrd="0" destOrd="0" presId="urn:microsoft.com/office/officeart/2005/8/layout/hierarchy1"/>
    <dgm:cxn modelId="{3ED71642-9D25-48C0-8506-E4C592EAB691}" type="presOf" srcId="{F4D2D3EA-8696-450D-AB21-DF674A6545EE}" destId="{395789A6-D6C8-4979-BDA7-863E5A297449}" srcOrd="0" destOrd="0" presId="urn:microsoft.com/office/officeart/2005/8/layout/hierarchy1"/>
    <dgm:cxn modelId="{5F880767-636F-4D54-8C4C-3A1CA1B81426}" type="presOf" srcId="{1EA47721-D6C5-454B-A708-61035224819D}" destId="{D9061BEE-AA5F-4C80-B2C6-764139F6FD49}" srcOrd="0" destOrd="0" presId="urn:microsoft.com/office/officeart/2005/8/layout/hierarchy1"/>
    <dgm:cxn modelId="{FB59DE68-D084-4ABB-93B1-386A9EB8569A}" type="presOf" srcId="{D28D0CA7-0DDA-4684-8C6C-A908AF260CF3}" destId="{6C64A858-FCB4-472E-BE16-8EFC16441BE3}" srcOrd="0" destOrd="0" presId="urn:microsoft.com/office/officeart/2005/8/layout/hierarchy1"/>
    <dgm:cxn modelId="{C62DE54A-F1B8-43EA-B897-254423C2EF98}" type="presOf" srcId="{261A320C-66EF-41A8-A365-36B6843F45F2}" destId="{487FBCFA-38A3-40ED-BEAE-0B90F59791CF}" srcOrd="0" destOrd="0" presId="urn:microsoft.com/office/officeart/2005/8/layout/hierarchy1"/>
    <dgm:cxn modelId="{F397124F-F97D-42C2-84EC-15F6B8774172}" type="presOf" srcId="{13C3EE58-E41A-40EA-893C-FFC707FA9DFE}" destId="{6D521243-7A0B-475F-A101-CE4372B02FF7}" srcOrd="0" destOrd="0" presId="urn:microsoft.com/office/officeart/2005/8/layout/hierarchy1"/>
    <dgm:cxn modelId="{8E342072-7CA6-4F1A-B84B-FF96A1D68708}" type="presOf" srcId="{CD45BE0B-4892-4BC0-9229-74783658877F}" destId="{4BBFE1FC-E4B9-407C-899B-1ACF404E13F6}" srcOrd="0" destOrd="0" presId="urn:microsoft.com/office/officeart/2005/8/layout/hierarchy1"/>
    <dgm:cxn modelId="{1A7E7554-BA6B-4267-BA0D-198386CB534F}" type="presOf" srcId="{874D7E98-550E-4B1C-A38E-438FAFB9DD8E}" destId="{7246DF9E-2D77-4CF2-8135-440D9F4C9FBA}" srcOrd="0" destOrd="0" presId="urn:microsoft.com/office/officeart/2005/8/layout/hierarchy1"/>
    <dgm:cxn modelId="{15253D76-65FB-4CF5-B608-1CA9A5AC2100}" type="presOf" srcId="{AEE4E2F2-A72F-442A-9F5D-2C5EB219D585}" destId="{00056026-07D4-4EEA-A94E-96F7127E9BBC}" srcOrd="0" destOrd="0" presId="urn:microsoft.com/office/officeart/2005/8/layout/hierarchy1"/>
    <dgm:cxn modelId="{E416337E-2D27-4FA6-BEEA-453FE351C4C5}" srcId="{13C3EE58-E41A-40EA-893C-FFC707FA9DFE}" destId="{110C5878-0CFA-477B-A6B0-B618C059A82A}" srcOrd="2" destOrd="0" parTransId="{AEE4E2F2-A72F-442A-9F5D-2C5EB219D585}" sibTransId="{89881943-6F5D-42E8-B2B8-982046714BDD}"/>
    <dgm:cxn modelId="{F271C780-DD37-4DF6-AFC7-AC513E7462F9}" type="presOf" srcId="{0CE6D94B-F97C-42CD-BE10-0485930CE5B6}" destId="{C7DC8E9B-6BE5-410C-A0ED-A39DF35AD618}" srcOrd="0" destOrd="0" presId="urn:microsoft.com/office/officeart/2005/8/layout/hierarchy1"/>
    <dgm:cxn modelId="{563F7E87-F07C-41F7-9275-48DA6ACA7A3C}" type="presOf" srcId="{63795AA3-4E34-4A67-8837-3C6853A0C662}" destId="{7256DA04-FD69-4AB3-8951-6CE88506230F}" srcOrd="0" destOrd="0" presId="urn:microsoft.com/office/officeart/2005/8/layout/hierarchy1"/>
    <dgm:cxn modelId="{41273293-ACF1-498E-8E08-AADE12A21E51}" type="presOf" srcId="{746D0F57-3F10-4C9F-98B2-5EA67180069B}" destId="{030B0414-FDF5-4824-B154-20B860178094}" srcOrd="0" destOrd="0" presId="urn:microsoft.com/office/officeart/2005/8/layout/hierarchy1"/>
    <dgm:cxn modelId="{00A16F98-B413-488C-8FF1-0477CA8FD5FC}" type="presOf" srcId="{0E979842-B239-4CA1-A99F-E86C37D41172}" destId="{A5AC1306-1D91-47E9-9B4B-8C32D040BDA6}" srcOrd="0" destOrd="0" presId="urn:microsoft.com/office/officeart/2005/8/layout/hierarchy1"/>
    <dgm:cxn modelId="{F01491A9-A1EE-4772-9E00-E94AA4EE996D}" srcId="{0E979842-B239-4CA1-A99F-E86C37D41172}" destId="{874D7E98-550E-4B1C-A38E-438FAFB9DD8E}" srcOrd="0" destOrd="0" parTransId="{1EA47721-D6C5-454B-A708-61035224819D}" sibTransId="{AF508103-747F-4AA6-983B-31CF7FD0502D}"/>
    <dgm:cxn modelId="{EB5FEEAC-955D-44F3-8A35-9820409A5B91}" type="presOf" srcId="{57EA4789-17A9-4C08-8DD8-2CAC31538B7F}" destId="{B5E39E84-B385-4D8B-995E-26D58B0E3C42}" srcOrd="0" destOrd="0" presId="urn:microsoft.com/office/officeart/2005/8/layout/hierarchy1"/>
    <dgm:cxn modelId="{F93642B6-CFC0-4981-B8FE-477867940498}" type="presOf" srcId="{FD68A27C-C8D0-4C9F-A28B-D103399E308C}" destId="{62AA9690-1645-4418-BF36-CE09BB00051A}" srcOrd="0" destOrd="0" presId="urn:microsoft.com/office/officeart/2005/8/layout/hierarchy1"/>
    <dgm:cxn modelId="{E40738BA-814F-421F-AA51-77E97D2AACB6}" srcId="{13C3EE58-E41A-40EA-893C-FFC707FA9DFE}" destId="{E1B93DE5-FA36-48D9-B99C-B08F4ED8E5EB}" srcOrd="0" destOrd="0" parTransId="{D96AD25E-E4E6-4E25-B344-1FD2D028B586}" sibTransId="{EEC229D9-2618-49E1-8286-CAD683A8D2E8}"/>
    <dgm:cxn modelId="{0D1ABDBB-8C03-49E1-B7E2-70E0ADC411B2}" srcId="{E1B93DE5-FA36-48D9-B99C-B08F4ED8E5EB}" destId="{F4D2D3EA-8696-450D-AB21-DF674A6545EE}" srcOrd="2" destOrd="0" parTransId="{344A253A-F1F5-4308-9550-AAA404044FA1}" sibTransId="{ED2221B7-F2F3-422B-A1D8-8C265F2BB584}"/>
    <dgm:cxn modelId="{6114DCBC-F5A1-48D8-828D-77A34502DACC}" type="presOf" srcId="{E1B93DE5-FA36-48D9-B99C-B08F4ED8E5EB}" destId="{2C665597-7997-4D92-920E-DE9015E74DB2}" srcOrd="0" destOrd="0" presId="urn:microsoft.com/office/officeart/2005/8/layout/hierarchy1"/>
    <dgm:cxn modelId="{505303BE-5378-4164-A245-F0160016C2B9}" type="presOf" srcId="{3FE3CB3B-BB07-4F6D-B7E4-E86F7D952B2B}" destId="{83DB2681-70C5-4FAC-BBDE-FD7EDB1FA053}" srcOrd="0" destOrd="0" presId="urn:microsoft.com/office/officeart/2005/8/layout/hierarchy1"/>
    <dgm:cxn modelId="{221CE1C8-55E4-4CE9-8ADB-35E5190315D5}" srcId="{E1B93DE5-FA36-48D9-B99C-B08F4ED8E5EB}" destId="{6E7E2D09-5C74-4093-8708-20B5436AC8BC}" srcOrd="1" destOrd="0" parTransId="{57EA4789-17A9-4C08-8DD8-2CAC31538B7F}" sibTransId="{EACD72F6-83F5-4BA5-9403-D099C3364B11}"/>
    <dgm:cxn modelId="{C9889FCF-1030-4D9C-B0E6-47B56BFC7C0B}" srcId="{110C5878-0CFA-477B-A6B0-B618C059A82A}" destId="{5FBC51CF-078C-42C1-951A-88E5395416B7}" srcOrd="2" destOrd="0" parTransId="{FD68A27C-C8D0-4C9F-A28B-D103399E308C}" sibTransId="{19F27B39-634B-4632-9425-CF1EDBEA4ABE}"/>
    <dgm:cxn modelId="{43456DD6-B75C-45FB-A130-2DFB9AD2C9B2}" srcId="{110C5878-0CFA-477B-A6B0-B618C059A82A}" destId="{D28D0CA7-0DDA-4684-8C6C-A908AF260CF3}" srcOrd="1" destOrd="0" parTransId="{63795AA3-4E34-4A67-8837-3C6853A0C662}" sibTransId="{DD80224C-8409-4334-BA42-3B2ADB755A23}"/>
    <dgm:cxn modelId="{F8DACDD7-702A-464E-8744-8DC86399A4AF}" srcId="{110C5878-0CFA-477B-A6B0-B618C059A82A}" destId="{0CE6D94B-F97C-42CD-BE10-0485930CE5B6}" srcOrd="0" destOrd="0" parTransId="{EEC4CB7A-857F-4184-9A0C-80F71117BFF4}" sibTransId="{11CA3E4A-93E0-46FE-B32F-7CFF41DE2C9F}"/>
    <dgm:cxn modelId="{C9AC53DF-8C67-4D6E-B932-FF61307669AB}" srcId="{E1B93DE5-FA36-48D9-B99C-B08F4ED8E5EB}" destId="{725D216F-DF8D-4183-8441-3053CAD55D7B}" srcOrd="0" destOrd="0" parTransId="{746D0F57-3F10-4C9F-98B2-5EA67180069B}" sibTransId="{D619718B-54E3-4572-A690-C7350B2700C7}"/>
    <dgm:cxn modelId="{27C179EF-6939-439C-83F3-3A5B02497DC5}" type="presOf" srcId="{E63E58E5-E86A-4C7B-AA0B-50238E975B29}" destId="{2D5536E7-54CD-4349-80B9-D72532A1D518}" srcOrd="0" destOrd="0" presId="urn:microsoft.com/office/officeart/2005/8/layout/hierarchy1"/>
    <dgm:cxn modelId="{DD9615FE-0504-4ADA-A07B-7950DD9B0D2F}" type="presOf" srcId="{5FBC51CF-078C-42C1-951A-88E5395416B7}" destId="{9BEBFA23-A51C-452F-91E4-AD1FEE1EBFC1}" srcOrd="0" destOrd="0" presId="urn:microsoft.com/office/officeart/2005/8/layout/hierarchy1"/>
    <dgm:cxn modelId="{BAE16AFE-8278-4F86-82CD-19A58A3C481D}" type="presOf" srcId="{6E7E2D09-5C74-4093-8708-20B5436AC8BC}" destId="{822AAF8C-BC82-452C-BE5D-A0072B3AB6B2}" srcOrd="0" destOrd="0" presId="urn:microsoft.com/office/officeart/2005/8/layout/hierarchy1"/>
    <dgm:cxn modelId="{B2FCCB88-0A6B-47D8-A80F-884F83DCBEDE}" type="presParOf" srcId="{4BBFE1FC-E4B9-407C-899B-1ACF404E13F6}" destId="{A76A3CBC-4DA4-4AD5-89C9-4168D3EF9559}" srcOrd="0" destOrd="0" presId="urn:microsoft.com/office/officeart/2005/8/layout/hierarchy1"/>
    <dgm:cxn modelId="{BEC31236-7D81-4A6F-8848-87827C7CCCED}" type="presParOf" srcId="{A76A3CBC-4DA4-4AD5-89C9-4168D3EF9559}" destId="{76FC58D9-4632-4524-8A69-20BD4D4E5B83}" srcOrd="0" destOrd="0" presId="urn:microsoft.com/office/officeart/2005/8/layout/hierarchy1"/>
    <dgm:cxn modelId="{FAC0759D-0115-49C6-8523-489B14CB4A01}" type="presParOf" srcId="{76FC58D9-4632-4524-8A69-20BD4D4E5B83}" destId="{70CE9F1F-1324-4E50-A89E-59CA7F0978C4}" srcOrd="0" destOrd="0" presId="urn:microsoft.com/office/officeart/2005/8/layout/hierarchy1"/>
    <dgm:cxn modelId="{C4074BA5-AD8C-42F6-8CC5-098991AD5261}" type="presParOf" srcId="{76FC58D9-4632-4524-8A69-20BD4D4E5B83}" destId="{6D521243-7A0B-475F-A101-CE4372B02FF7}" srcOrd="1" destOrd="0" presId="urn:microsoft.com/office/officeart/2005/8/layout/hierarchy1"/>
    <dgm:cxn modelId="{0D47486C-CF38-4800-B4B1-046197B2239A}" type="presParOf" srcId="{A76A3CBC-4DA4-4AD5-89C9-4168D3EF9559}" destId="{3421D28A-B15B-4574-913B-88BC01889D95}" srcOrd="1" destOrd="0" presId="urn:microsoft.com/office/officeart/2005/8/layout/hierarchy1"/>
    <dgm:cxn modelId="{F1B6FD5D-50E0-42E8-BCB8-2EFDE4D971AF}" type="presParOf" srcId="{3421D28A-B15B-4574-913B-88BC01889D95}" destId="{1AC57341-5EDD-4635-8002-F7E8E09A0535}" srcOrd="0" destOrd="0" presId="urn:microsoft.com/office/officeart/2005/8/layout/hierarchy1"/>
    <dgm:cxn modelId="{ED53E528-EA3C-464E-AF51-06D506CE3673}" type="presParOf" srcId="{3421D28A-B15B-4574-913B-88BC01889D95}" destId="{10487E2C-ADF7-4C15-8787-294FDA2FE382}" srcOrd="1" destOrd="0" presId="urn:microsoft.com/office/officeart/2005/8/layout/hierarchy1"/>
    <dgm:cxn modelId="{7A98E8C8-C493-4B3D-9809-B37BBD55522E}" type="presParOf" srcId="{10487E2C-ADF7-4C15-8787-294FDA2FE382}" destId="{102BB717-7F5A-4EDD-8A59-34D1D1A4899A}" srcOrd="0" destOrd="0" presId="urn:microsoft.com/office/officeart/2005/8/layout/hierarchy1"/>
    <dgm:cxn modelId="{64418091-C930-4D4C-98F4-CC61BC1DF7A0}" type="presParOf" srcId="{102BB717-7F5A-4EDD-8A59-34D1D1A4899A}" destId="{F24F77B1-5693-4B80-99FF-0330131D0B40}" srcOrd="0" destOrd="0" presId="urn:microsoft.com/office/officeart/2005/8/layout/hierarchy1"/>
    <dgm:cxn modelId="{2425CC19-A895-4C2B-AE9A-974E5BAAAF5A}" type="presParOf" srcId="{102BB717-7F5A-4EDD-8A59-34D1D1A4899A}" destId="{2C665597-7997-4D92-920E-DE9015E74DB2}" srcOrd="1" destOrd="0" presId="urn:microsoft.com/office/officeart/2005/8/layout/hierarchy1"/>
    <dgm:cxn modelId="{E2B95E60-C9E3-4791-B820-8475F7725B07}" type="presParOf" srcId="{10487E2C-ADF7-4C15-8787-294FDA2FE382}" destId="{2DEAD9EB-3378-4FF0-B592-4D499EE0F5FA}" srcOrd="1" destOrd="0" presId="urn:microsoft.com/office/officeart/2005/8/layout/hierarchy1"/>
    <dgm:cxn modelId="{9858DA05-88CF-42EC-AB19-C3BCF4936D86}" type="presParOf" srcId="{2DEAD9EB-3378-4FF0-B592-4D499EE0F5FA}" destId="{030B0414-FDF5-4824-B154-20B860178094}" srcOrd="0" destOrd="0" presId="urn:microsoft.com/office/officeart/2005/8/layout/hierarchy1"/>
    <dgm:cxn modelId="{84BC6DD6-2FDC-49B3-A66A-1D2569135FE8}" type="presParOf" srcId="{2DEAD9EB-3378-4FF0-B592-4D499EE0F5FA}" destId="{2BD91870-B394-4C30-B824-51E30ED7F6F4}" srcOrd="1" destOrd="0" presId="urn:microsoft.com/office/officeart/2005/8/layout/hierarchy1"/>
    <dgm:cxn modelId="{B1CF4FD6-3715-40ED-A91A-5F9ED3C6B968}" type="presParOf" srcId="{2BD91870-B394-4C30-B824-51E30ED7F6F4}" destId="{200E6A85-33FE-4CD3-A30B-0C555B3C7112}" srcOrd="0" destOrd="0" presId="urn:microsoft.com/office/officeart/2005/8/layout/hierarchy1"/>
    <dgm:cxn modelId="{97E92F31-BF50-4F64-8862-C4E078CC5BDD}" type="presParOf" srcId="{200E6A85-33FE-4CD3-A30B-0C555B3C7112}" destId="{1E0263D4-48CB-4B9F-92AE-C22080190384}" srcOrd="0" destOrd="0" presId="urn:microsoft.com/office/officeart/2005/8/layout/hierarchy1"/>
    <dgm:cxn modelId="{90972D41-F9CA-48A8-864B-F1763540675A}" type="presParOf" srcId="{200E6A85-33FE-4CD3-A30B-0C555B3C7112}" destId="{5951A45E-AE5F-4F62-976C-8701E7E8B487}" srcOrd="1" destOrd="0" presId="urn:microsoft.com/office/officeart/2005/8/layout/hierarchy1"/>
    <dgm:cxn modelId="{6A376A62-28B6-435E-981A-CE381A13C6CF}" type="presParOf" srcId="{2BD91870-B394-4C30-B824-51E30ED7F6F4}" destId="{44C3DCBF-3726-405D-B295-2CA3D5D52D87}" srcOrd="1" destOrd="0" presId="urn:microsoft.com/office/officeart/2005/8/layout/hierarchy1"/>
    <dgm:cxn modelId="{8B02F147-4549-47C4-8578-1114EE2DEFFD}" type="presParOf" srcId="{2DEAD9EB-3378-4FF0-B592-4D499EE0F5FA}" destId="{B5E39E84-B385-4D8B-995E-26D58B0E3C42}" srcOrd="2" destOrd="0" presId="urn:microsoft.com/office/officeart/2005/8/layout/hierarchy1"/>
    <dgm:cxn modelId="{A0869536-BA27-4580-8A22-EF713DA218E9}" type="presParOf" srcId="{2DEAD9EB-3378-4FF0-B592-4D499EE0F5FA}" destId="{813CD689-8022-4842-BE68-E41539CCE3DF}" srcOrd="3" destOrd="0" presId="urn:microsoft.com/office/officeart/2005/8/layout/hierarchy1"/>
    <dgm:cxn modelId="{7D8A3D3F-2DFF-4CC9-AE1F-8CB1D821A049}" type="presParOf" srcId="{813CD689-8022-4842-BE68-E41539CCE3DF}" destId="{0B032427-4620-4645-82A0-D2687C65C0C0}" srcOrd="0" destOrd="0" presId="urn:microsoft.com/office/officeart/2005/8/layout/hierarchy1"/>
    <dgm:cxn modelId="{A4BE7EE3-2B07-442F-B40E-55797E549DBE}" type="presParOf" srcId="{0B032427-4620-4645-82A0-D2687C65C0C0}" destId="{9F7A4AC5-2953-44F3-99DA-6146C21EC071}" srcOrd="0" destOrd="0" presId="urn:microsoft.com/office/officeart/2005/8/layout/hierarchy1"/>
    <dgm:cxn modelId="{E966046A-8979-406B-B73A-D67E0E0FF6CC}" type="presParOf" srcId="{0B032427-4620-4645-82A0-D2687C65C0C0}" destId="{822AAF8C-BC82-452C-BE5D-A0072B3AB6B2}" srcOrd="1" destOrd="0" presId="urn:microsoft.com/office/officeart/2005/8/layout/hierarchy1"/>
    <dgm:cxn modelId="{405223C1-AAF5-47F2-A48C-7B40529C67DE}" type="presParOf" srcId="{813CD689-8022-4842-BE68-E41539CCE3DF}" destId="{C2A198CB-78A4-469C-961C-8DFD5294444A}" srcOrd="1" destOrd="0" presId="urn:microsoft.com/office/officeart/2005/8/layout/hierarchy1"/>
    <dgm:cxn modelId="{C9F3E722-AA95-43A9-BC29-801D4C79511C}" type="presParOf" srcId="{2DEAD9EB-3378-4FF0-B592-4D499EE0F5FA}" destId="{3467B4E0-73C6-4A4F-AF82-F9993F63342A}" srcOrd="4" destOrd="0" presId="urn:microsoft.com/office/officeart/2005/8/layout/hierarchy1"/>
    <dgm:cxn modelId="{961C029E-6976-4A53-AD3F-619238C17DB3}" type="presParOf" srcId="{2DEAD9EB-3378-4FF0-B592-4D499EE0F5FA}" destId="{EF2488D1-9EB5-408D-BC29-99978F3ABC6E}" srcOrd="5" destOrd="0" presId="urn:microsoft.com/office/officeart/2005/8/layout/hierarchy1"/>
    <dgm:cxn modelId="{1E8119AD-402E-4050-AE84-B8F08EC01807}" type="presParOf" srcId="{EF2488D1-9EB5-408D-BC29-99978F3ABC6E}" destId="{92E29FF4-6C70-4989-A493-8E01BF624FDF}" srcOrd="0" destOrd="0" presId="urn:microsoft.com/office/officeart/2005/8/layout/hierarchy1"/>
    <dgm:cxn modelId="{707049B7-4987-43C8-809C-0A82CE88AC58}" type="presParOf" srcId="{92E29FF4-6C70-4989-A493-8E01BF624FDF}" destId="{ACBF4F66-8975-40A3-8F91-996E6541EE92}" srcOrd="0" destOrd="0" presId="urn:microsoft.com/office/officeart/2005/8/layout/hierarchy1"/>
    <dgm:cxn modelId="{309AE460-C732-437B-BE9B-58F09D1CA1FC}" type="presParOf" srcId="{92E29FF4-6C70-4989-A493-8E01BF624FDF}" destId="{395789A6-D6C8-4979-BDA7-863E5A297449}" srcOrd="1" destOrd="0" presId="urn:microsoft.com/office/officeart/2005/8/layout/hierarchy1"/>
    <dgm:cxn modelId="{B61A4695-5B5E-4638-9C55-9155CD4132AC}" type="presParOf" srcId="{EF2488D1-9EB5-408D-BC29-99978F3ABC6E}" destId="{AC64E42B-3D6D-41A6-9930-4D5A3984ABBE}" srcOrd="1" destOrd="0" presId="urn:microsoft.com/office/officeart/2005/8/layout/hierarchy1"/>
    <dgm:cxn modelId="{52186731-FAB7-4FBF-AF0A-ACAC6E72A7C5}" type="presParOf" srcId="{3421D28A-B15B-4574-913B-88BC01889D95}" destId="{487FBCFA-38A3-40ED-BEAE-0B90F59791CF}" srcOrd="2" destOrd="0" presId="urn:microsoft.com/office/officeart/2005/8/layout/hierarchy1"/>
    <dgm:cxn modelId="{A4C65EAD-E647-429A-AFE6-A1EF93B9552E}" type="presParOf" srcId="{3421D28A-B15B-4574-913B-88BC01889D95}" destId="{98AB68E6-3897-4142-8BFB-413F2C14B525}" srcOrd="3" destOrd="0" presId="urn:microsoft.com/office/officeart/2005/8/layout/hierarchy1"/>
    <dgm:cxn modelId="{614FEB36-C6F5-4A34-B448-0D4E145B0184}" type="presParOf" srcId="{98AB68E6-3897-4142-8BFB-413F2C14B525}" destId="{3972D667-ECC3-4FE0-BB6F-3068F935DBAD}" srcOrd="0" destOrd="0" presId="urn:microsoft.com/office/officeart/2005/8/layout/hierarchy1"/>
    <dgm:cxn modelId="{178D5223-FE72-432E-81C2-782639E4CCDA}" type="presParOf" srcId="{3972D667-ECC3-4FE0-BB6F-3068F935DBAD}" destId="{4BDD70E3-1FCC-4CDF-B32C-DF0D6AA1215A}" srcOrd="0" destOrd="0" presId="urn:microsoft.com/office/officeart/2005/8/layout/hierarchy1"/>
    <dgm:cxn modelId="{7D3E74FD-E643-4E4C-86E5-971E88BF38CB}" type="presParOf" srcId="{3972D667-ECC3-4FE0-BB6F-3068F935DBAD}" destId="{A5AC1306-1D91-47E9-9B4B-8C32D040BDA6}" srcOrd="1" destOrd="0" presId="urn:microsoft.com/office/officeart/2005/8/layout/hierarchy1"/>
    <dgm:cxn modelId="{5E33E854-57CF-478A-9DDA-16690109C5B2}" type="presParOf" srcId="{98AB68E6-3897-4142-8BFB-413F2C14B525}" destId="{D9D8A805-F7B7-4D30-BD7B-005858A0C44D}" srcOrd="1" destOrd="0" presId="urn:microsoft.com/office/officeart/2005/8/layout/hierarchy1"/>
    <dgm:cxn modelId="{6EB03A52-F3D6-4CE1-B9A2-EFF42F5087CC}" type="presParOf" srcId="{D9D8A805-F7B7-4D30-BD7B-005858A0C44D}" destId="{D9061BEE-AA5F-4C80-B2C6-764139F6FD49}" srcOrd="0" destOrd="0" presId="urn:microsoft.com/office/officeart/2005/8/layout/hierarchy1"/>
    <dgm:cxn modelId="{918B07AD-8ED0-4C72-B690-B6382F322639}" type="presParOf" srcId="{D9D8A805-F7B7-4D30-BD7B-005858A0C44D}" destId="{471AE048-9A4D-4EE1-88D1-D8B81A1FAEDA}" srcOrd="1" destOrd="0" presId="urn:microsoft.com/office/officeart/2005/8/layout/hierarchy1"/>
    <dgm:cxn modelId="{AFC63FF0-AA5C-4A7A-A1E1-7E1108118DBF}" type="presParOf" srcId="{471AE048-9A4D-4EE1-88D1-D8B81A1FAEDA}" destId="{8295BFDA-71AA-44B2-BC88-53C0CF6927FF}" srcOrd="0" destOrd="0" presId="urn:microsoft.com/office/officeart/2005/8/layout/hierarchy1"/>
    <dgm:cxn modelId="{0454DD6A-A7CB-4894-BAD4-76500E765EAF}" type="presParOf" srcId="{8295BFDA-71AA-44B2-BC88-53C0CF6927FF}" destId="{F8F535BD-FD37-4696-A98F-0B902256A43D}" srcOrd="0" destOrd="0" presId="urn:microsoft.com/office/officeart/2005/8/layout/hierarchy1"/>
    <dgm:cxn modelId="{BA627149-F9E8-4464-8EBF-D033727EC8F0}" type="presParOf" srcId="{8295BFDA-71AA-44B2-BC88-53C0CF6927FF}" destId="{7246DF9E-2D77-4CF2-8135-440D9F4C9FBA}" srcOrd="1" destOrd="0" presId="urn:microsoft.com/office/officeart/2005/8/layout/hierarchy1"/>
    <dgm:cxn modelId="{EA07453D-C1E6-4083-BFC4-9852F03AF026}" type="presParOf" srcId="{471AE048-9A4D-4EE1-88D1-D8B81A1FAEDA}" destId="{917F20CE-D08D-4476-AADE-86713F2D019E}" srcOrd="1" destOrd="0" presId="urn:microsoft.com/office/officeart/2005/8/layout/hierarchy1"/>
    <dgm:cxn modelId="{0D6D65B7-8536-4BB1-837C-B0913B7B3DE3}" type="presParOf" srcId="{D9D8A805-F7B7-4D30-BD7B-005858A0C44D}" destId="{83DB2681-70C5-4FAC-BBDE-FD7EDB1FA053}" srcOrd="2" destOrd="0" presId="urn:microsoft.com/office/officeart/2005/8/layout/hierarchy1"/>
    <dgm:cxn modelId="{B7EB0FD0-1C7C-4CD4-A3A3-C8D316C463F7}" type="presParOf" srcId="{D9D8A805-F7B7-4D30-BD7B-005858A0C44D}" destId="{6CAEDBAF-0C62-450B-BC64-103ADAF7B32D}" srcOrd="3" destOrd="0" presId="urn:microsoft.com/office/officeart/2005/8/layout/hierarchy1"/>
    <dgm:cxn modelId="{E6D30984-E1E3-4E37-8925-92D601187B3E}" type="presParOf" srcId="{6CAEDBAF-0C62-450B-BC64-103ADAF7B32D}" destId="{53CF4DA5-9CF3-4D57-8EBF-3A7341ACB3DD}" srcOrd="0" destOrd="0" presId="urn:microsoft.com/office/officeart/2005/8/layout/hierarchy1"/>
    <dgm:cxn modelId="{3364BD7F-29DF-4DDD-9CA3-9E3ED487035D}" type="presParOf" srcId="{53CF4DA5-9CF3-4D57-8EBF-3A7341ACB3DD}" destId="{679D9849-301F-4148-8676-555F2B3A1E0D}" srcOrd="0" destOrd="0" presId="urn:microsoft.com/office/officeart/2005/8/layout/hierarchy1"/>
    <dgm:cxn modelId="{76940DBF-E1F7-4DA7-B861-F119A3EDB6F7}" type="presParOf" srcId="{53CF4DA5-9CF3-4D57-8EBF-3A7341ACB3DD}" destId="{2D5536E7-54CD-4349-80B9-D72532A1D518}" srcOrd="1" destOrd="0" presId="urn:microsoft.com/office/officeart/2005/8/layout/hierarchy1"/>
    <dgm:cxn modelId="{A2A50672-304D-4D35-8627-31153864E0C0}" type="presParOf" srcId="{6CAEDBAF-0C62-450B-BC64-103ADAF7B32D}" destId="{8F03114D-0007-4144-896F-0B53887ED0B3}" srcOrd="1" destOrd="0" presId="urn:microsoft.com/office/officeart/2005/8/layout/hierarchy1"/>
    <dgm:cxn modelId="{621E1C51-639E-4773-AFAC-6B8DB703967F}" type="presParOf" srcId="{3421D28A-B15B-4574-913B-88BC01889D95}" destId="{00056026-07D4-4EEA-A94E-96F7127E9BBC}" srcOrd="4" destOrd="0" presId="urn:microsoft.com/office/officeart/2005/8/layout/hierarchy1"/>
    <dgm:cxn modelId="{86570554-C5C4-4DAE-8ABF-EB0A9CE06946}" type="presParOf" srcId="{3421D28A-B15B-4574-913B-88BC01889D95}" destId="{74BD550F-835F-4744-A536-E9061643FB5A}" srcOrd="5" destOrd="0" presId="urn:microsoft.com/office/officeart/2005/8/layout/hierarchy1"/>
    <dgm:cxn modelId="{08DD31F3-140E-421F-8A7C-636820393177}" type="presParOf" srcId="{74BD550F-835F-4744-A536-E9061643FB5A}" destId="{EDFAC72B-6BD2-4F76-A329-7E9AC6EAFAF8}" srcOrd="0" destOrd="0" presId="urn:microsoft.com/office/officeart/2005/8/layout/hierarchy1"/>
    <dgm:cxn modelId="{DECEB935-A44C-48C9-A860-998B58C3F572}" type="presParOf" srcId="{EDFAC72B-6BD2-4F76-A329-7E9AC6EAFAF8}" destId="{524B441C-A00F-414A-BEE5-E4A7ADEA9721}" srcOrd="0" destOrd="0" presId="urn:microsoft.com/office/officeart/2005/8/layout/hierarchy1"/>
    <dgm:cxn modelId="{604EDD57-6B99-40C8-A827-43D72604056C}" type="presParOf" srcId="{EDFAC72B-6BD2-4F76-A329-7E9AC6EAFAF8}" destId="{37574DDF-CA85-4069-9D19-1BB718B8F78D}" srcOrd="1" destOrd="0" presId="urn:microsoft.com/office/officeart/2005/8/layout/hierarchy1"/>
    <dgm:cxn modelId="{4ABABE91-259E-4960-BE2E-C10E6F1BE988}" type="presParOf" srcId="{74BD550F-835F-4744-A536-E9061643FB5A}" destId="{DDA6BCE0-73FF-40BA-A49E-F95BE9F7975A}" srcOrd="1" destOrd="0" presId="urn:microsoft.com/office/officeart/2005/8/layout/hierarchy1"/>
    <dgm:cxn modelId="{ABDF67D7-D643-419D-86A9-0484AE852DD3}" type="presParOf" srcId="{DDA6BCE0-73FF-40BA-A49E-F95BE9F7975A}" destId="{AA980C53-5731-4C96-902B-8E1DDF23BD90}" srcOrd="0" destOrd="0" presId="urn:microsoft.com/office/officeart/2005/8/layout/hierarchy1"/>
    <dgm:cxn modelId="{C0665973-62CA-42A7-BADC-944535D90E6F}" type="presParOf" srcId="{DDA6BCE0-73FF-40BA-A49E-F95BE9F7975A}" destId="{0E8F95C3-1005-40FE-BC78-DE95EC9EA3C9}" srcOrd="1" destOrd="0" presId="urn:microsoft.com/office/officeart/2005/8/layout/hierarchy1"/>
    <dgm:cxn modelId="{BD4E33E9-95C0-40FE-B761-F3717071FDC9}" type="presParOf" srcId="{0E8F95C3-1005-40FE-BC78-DE95EC9EA3C9}" destId="{91CB1808-BA51-4AE7-B74E-0E58DCBC940F}" srcOrd="0" destOrd="0" presId="urn:microsoft.com/office/officeart/2005/8/layout/hierarchy1"/>
    <dgm:cxn modelId="{CF9A863A-B44F-4A6E-88CD-65AF679A25F9}" type="presParOf" srcId="{91CB1808-BA51-4AE7-B74E-0E58DCBC940F}" destId="{51A93F0C-86CB-4FDB-81AD-DD65636ADB5E}" srcOrd="0" destOrd="0" presId="urn:microsoft.com/office/officeart/2005/8/layout/hierarchy1"/>
    <dgm:cxn modelId="{DCB73E6E-CCFB-438B-962C-D7C1DC3355E0}" type="presParOf" srcId="{91CB1808-BA51-4AE7-B74E-0E58DCBC940F}" destId="{C7DC8E9B-6BE5-410C-A0ED-A39DF35AD618}" srcOrd="1" destOrd="0" presId="urn:microsoft.com/office/officeart/2005/8/layout/hierarchy1"/>
    <dgm:cxn modelId="{F622C35F-8E94-46D3-ABF2-410C88B355FB}" type="presParOf" srcId="{0E8F95C3-1005-40FE-BC78-DE95EC9EA3C9}" destId="{988304E5-8D18-4883-9B79-35F2B78E638D}" srcOrd="1" destOrd="0" presId="urn:microsoft.com/office/officeart/2005/8/layout/hierarchy1"/>
    <dgm:cxn modelId="{502C4B45-ADCC-4C36-A2B4-BDE473934744}" type="presParOf" srcId="{DDA6BCE0-73FF-40BA-A49E-F95BE9F7975A}" destId="{7256DA04-FD69-4AB3-8951-6CE88506230F}" srcOrd="2" destOrd="0" presId="urn:microsoft.com/office/officeart/2005/8/layout/hierarchy1"/>
    <dgm:cxn modelId="{23386DE0-DB32-4C44-897E-E3D835BF598A}" type="presParOf" srcId="{DDA6BCE0-73FF-40BA-A49E-F95BE9F7975A}" destId="{B746107C-B70A-4131-A383-17DBDCB32EB5}" srcOrd="3" destOrd="0" presId="urn:microsoft.com/office/officeart/2005/8/layout/hierarchy1"/>
    <dgm:cxn modelId="{D98A9F6B-735E-48AF-BC6F-1A0BC06FB884}" type="presParOf" srcId="{B746107C-B70A-4131-A383-17DBDCB32EB5}" destId="{72567DF6-CC66-4B9B-A0EF-39CADBE7615B}" srcOrd="0" destOrd="0" presId="urn:microsoft.com/office/officeart/2005/8/layout/hierarchy1"/>
    <dgm:cxn modelId="{B965CD55-C1DF-40BE-B990-E746A195CE7D}" type="presParOf" srcId="{72567DF6-CC66-4B9B-A0EF-39CADBE7615B}" destId="{1D4DA1BF-3487-46DB-AC49-4F149F6A5255}" srcOrd="0" destOrd="0" presId="urn:microsoft.com/office/officeart/2005/8/layout/hierarchy1"/>
    <dgm:cxn modelId="{22A0B08D-DE8B-4D25-8406-7E805AB624A1}" type="presParOf" srcId="{72567DF6-CC66-4B9B-A0EF-39CADBE7615B}" destId="{6C64A858-FCB4-472E-BE16-8EFC16441BE3}" srcOrd="1" destOrd="0" presId="urn:microsoft.com/office/officeart/2005/8/layout/hierarchy1"/>
    <dgm:cxn modelId="{32C8AD0E-0B7E-4D8A-A3B7-EB742B1FE19A}" type="presParOf" srcId="{B746107C-B70A-4131-A383-17DBDCB32EB5}" destId="{9C5536CA-520B-4166-AFB9-D0D702FF4397}" srcOrd="1" destOrd="0" presId="urn:microsoft.com/office/officeart/2005/8/layout/hierarchy1"/>
    <dgm:cxn modelId="{3DCE2F12-5688-467C-AD42-1C2D7F2818CD}" type="presParOf" srcId="{DDA6BCE0-73FF-40BA-A49E-F95BE9F7975A}" destId="{62AA9690-1645-4418-BF36-CE09BB00051A}" srcOrd="4" destOrd="0" presId="urn:microsoft.com/office/officeart/2005/8/layout/hierarchy1"/>
    <dgm:cxn modelId="{03255280-9206-47E0-8126-0D79B6643466}" type="presParOf" srcId="{DDA6BCE0-73FF-40BA-A49E-F95BE9F7975A}" destId="{41BADF83-55A4-4F8A-96A5-237A956E65F9}" srcOrd="5" destOrd="0" presId="urn:microsoft.com/office/officeart/2005/8/layout/hierarchy1"/>
    <dgm:cxn modelId="{F5B07003-9A99-4D63-94BE-9E16CE4AF488}" type="presParOf" srcId="{41BADF83-55A4-4F8A-96A5-237A956E65F9}" destId="{98044B8F-16CA-4EB9-9B52-F7EE2B4F4BC4}" srcOrd="0" destOrd="0" presId="urn:microsoft.com/office/officeart/2005/8/layout/hierarchy1"/>
    <dgm:cxn modelId="{EA3CF2DE-43F1-477C-9713-C2699441EC13}" type="presParOf" srcId="{98044B8F-16CA-4EB9-9B52-F7EE2B4F4BC4}" destId="{2573B3E6-1801-4CB6-8E3C-F5D783F4F52B}" srcOrd="0" destOrd="0" presId="urn:microsoft.com/office/officeart/2005/8/layout/hierarchy1"/>
    <dgm:cxn modelId="{56ED9FC5-9ADE-436C-A326-AE998444B018}" type="presParOf" srcId="{98044B8F-16CA-4EB9-9B52-F7EE2B4F4BC4}" destId="{9BEBFA23-A51C-452F-91E4-AD1FEE1EBFC1}" srcOrd="1" destOrd="0" presId="urn:microsoft.com/office/officeart/2005/8/layout/hierarchy1"/>
    <dgm:cxn modelId="{803F039A-456B-4012-8B59-77DDBA1BC70A}" type="presParOf" srcId="{41BADF83-55A4-4F8A-96A5-237A956E65F9}" destId="{97F8949A-B13C-4643-A228-9EEF55C484D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BD182B-6B5F-44E7-9441-BC40E2E1F0C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322AB0D-3B50-4A4A-B503-30B8099BFB6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Data Security and Privacy</a:t>
          </a:r>
        </a:p>
      </dgm:t>
    </dgm:pt>
    <dgm:pt modelId="{323B0E05-BF4F-4BEE-8EAB-2CCBDCD74D9C}" type="parTrans" cxnId="{69457612-E1A6-4988-AE88-57B4B0EC0C7D}">
      <dgm:prSet/>
      <dgm:spPr/>
      <dgm:t>
        <a:bodyPr/>
        <a:lstStyle/>
        <a:p>
          <a:endParaRPr lang="en-US"/>
        </a:p>
      </dgm:t>
    </dgm:pt>
    <dgm:pt modelId="{1509E4E7-930D-4124-AAB3-F3543A42D0C7}" type="sibTrans" cxnId="{69457612-E1A6-4988-AE88-57B4B0EC0C7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A79EA95-C00A-49F1-89B2-4B722688EC2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Data Collection</a:t>
          </a:r>
        </a:p>
      </dgm:t>
    </dgm:pt>
    <dgm:pt modelId="{D355A779-DA37-452D-B3E5-5C83EB90FDFE}" type="parTrans" cxnId="{D43B512C-D186-410A-96DE-D630CEF23903}">
      <dgm:prSet/>
      <dgm:spPr/>
      <dgm:t>
        <a:bodyPr/>
        <a:lstStyle/>
        <a:p>
          <a:endParaRPr lang="en-US"/>
        </a:p>
      </dgm:t>
    </dgm:pt>
    <dgm:pt modelId="{1282295E-C044-4E64-A28E-16FA36C88FE2}" type="sibTrans" cxnId="{D43B512C-D186-410A-96DE-D630CEF2390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AC5E1C9-C7A9-465B-A9FF-B16043C5E9D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Data Change Management</a:t>
          </a:r>
        </a:p>
      </dgm:t>
    </dgm:pt>
    <dgm:pt modelId="{271C39B1-DFB8-4E19-9806-A4E5A659CDA9}" type="parTrans" cxnId="{91CCE7D1-DFD3-407A-BCAD-AA4A01756611}">
      <dgm:prSet/>
      <dgm:spPr/>
      <dgm:t>
        <a:bodyPr/>
        <a:lstStyle/>
        <a:p>
          <a:endParaRPr lang="en-US"/>
        </a:p>
      </dgm:t>
    </dgm:pt>
    <dgm:pt modelId="{4EADE101-AB61-4197-89D9-1E448926D7E9}" type="sibTrans" cxnId="{91CCE7D1-DFD3-407A-BCAD-AA4A0175661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AB56DE8-0BB9-4A2B-B164-DA606FC7F33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Staff Training and Retraining</a:t>
          </a:r>
        </a:p>
      </dgm:t>
    </dgm:pt>
    <dgm:pt modelId="{E5A0BC05-53BB-4331-9099-325B39BFEDA3}" type="parTrans" cxnId="{66A67B9E-50FA-4EF6-9736-C554393444CF}">
      <dgm:prSet/>
      <dgm:spPr/>
      <dgm:t>
        <a:bodyPr/>
        <a:lstStyle/>
        <a:p>
          <a:endParaRPr lang="en-US"/>
        </a:p>
      </dgm:t>
    </dgm:pt>
    <dgm:pt modelId="{5DCE86E1-B328-4349-A1B7-17E36D5EB48F}" type="sibTrans" cxnId="{66A67B9E-50FA-4EF6-9736-C554393444C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D389A64-C384-4D78-991F-907DAF36490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Communications Plan</a:t>
          </a:r>
        </a:p>
      </dgm:t>
    </dgm:pt>
    <dgm:pt modelId="{D1CCAF79-1CB0-41B5-B5E4-BE6636B490D0}" type="parTrans" cxnId="{0DF10DAD-1FD1-4E5B-BBAE-A9158B17D7FF}">
      <dgm:prSet/>
      <dgm:spPr/>
      <dgm:t>
        <a:bodyPr/>
        <a:lstStyle/>
        <a:p>
          <a:endParaRPr lang="en-US"/>
        </a:p>
      </dgm:t>
    </dgm:pt>
    <dgm:pt modelId="{222D2C63-DC3F-4731-947B-B60065D15EDF}" type="sibTrans" cxnId="{0DF10DAD-1FD1-4E5B-BBAE-A9158B17D7F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2AEBA46-4D1A-406A-BE09-3DD42436A83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Stakeholder Engagement</a:t>
          </a:r>
        </a:p>
      </dgm:t>
    </dgm:pt>
    <dgm:pt modelId="{B119C5A1-3268-4697-8958-99230A7BD258}" type="parTrans" cxnId="{73F8DD02-C811-48A3-903A-331C3EAC0CBE}">
      <dgm:prSet/>
      <dgm:spPr/>
      <dgm:t>
        <a:bodyPr/>
        <a:lstStyle/>
        <a:p>
          <a:endParaRPr lang="en-US"/>
        </a:p>
      </dgm:t>
    </dgm:pt>
    <dgm:pt modelId="{325BF361-FAB2-4CBE-8516-8645FD36DB65}" type="sibTrans" cxnId="{73F8DD02-C811-48A3-903A-331C3EAC0CBE}">
      <dgm:prSet/>
      <dgm:spPr/>
      <dgm:t>
        <a:bodyPr/>
        <a:lstStyle/>
        <a:p>
          <a:endParaRPr lang="en-US"/>
        </a:p>
      </dgm:t>
    </dgm:pt>
    <dgm:pt modelId="{2E79D4DC-869E-4444-98E2-F7E38524CF3E}" type="pres">
      <dgm:prSet presAssocID="{8FBD182B-6B5F-44E7-9441-BC40E2E1F0C3}" presName="root" presStyleCnt="0">
        <dgm:presLayoutVars>
          <dgm:dir/>
          <dgm:resizeHandles val="exact"/>
        </dgm:presLayoutVars>
      </dgm:prSet>
      <dgm:spPr/>
    </dgm:pt>
    <dgm:pt modelId="{45EC93EA-3094-40EA-9FBC-8FF14EEE72A9}" type="pres">
      <dgm:prSet presAssocID="{3322AB0D-3B50-4A4A-B503-30B8099BFB6B}" presName="compNode" presStyleCnt="0"/>
      <dgm:spPr/>
    </dgm:pt>
    <dgm:pt modelId="{B8E347D3-2A72-48C9-9D23-0C338FAB91F8}" type="pres">
      <dgm:prSet presAssocID="{3322AB0D-3B50-4A4A-B503-30B8099BFB6B}" presName="bgRect" presStyleLbl="bgShp" presStyleIdx="0" presStyleCnt="6" custLinFactNeighborX="255" custLinFactNeighborY="-235"/>
      <dgm:spPr>
        <a:solidFill>
          <a:schemeClr val="bg1"/>
        </a:solidFill>
      </dgm:spPr>
    </dgm:pt>
    <dgm:pt modelId="{CDE4397D-CE1F-4878-880D-A7A8CC63AA6D}" type="pres">
      <dgm:prSet presAssocID="{3322AB0D-3B50-4A4A-B503-30B8099BFB6B}" presName="iconRect" presStyleLbl="node1" presStyleIdx="0" presStyleCnt="6" custScaleX="167961" custScaleY="167961" custLinFactNeighborX="2987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0" cap="flat" cmpd="sng" algn="ctr">
          <a:noFill/>
          <a:prstDash val="solid"/>
          <a:miter lim="800000"/>
          <a:headEnd type="none" w="med" len="med"/>
          <a:tailEnd type="none" w="med" len="med"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EA28DC3E-8472-417E-B756-C4DDD3BCCC83}" type="pres">
      <dgm:prSet presAssocID="{3322AB0D-3B50-4A4A-B503-30B8099BFB6B}" presName="spaceRect" presStyleCnt="0"/>
      <dgm:spPr/>
    </dgm:pt>
    <dgm:pt modelId="{F7B90357-36DC-4D3E-8D28-CFE4F81DB594}" type="pres">
      <dgm:prSet presAssocID="{3322AB0D-3B50-4A4A-B503-30B8099BFB6B}" presName="parTx" presStyleLbl="revTx" presStyleIdx="0" presStyleCnt="6" custScaleX="43472" custLinFactNeighborX="-27164" custLinFactNeighborY="12233">
        <dgm:presLayoutVars>
          <dgm:chMax val="0"/>
          <dgm:chPref val="0"/>
        </dgm:presLayoutVars>
      </dgm:prSet>
      <dgm:spPr/>
    </dgm:pt>
    <dgm:pt modelId="{BA415F71-F17C-4595-8784-954738B3B0E4}" type="pres">
      <dgm:prSet presAssocID="{1509E4E7-930D-4124-AAB3-F3543A42D0C7}" presName="sibTrans" presStyleCnt="0"/>
      <dgm:spPr/>
    </dgm:pt>
    <dgm:pt modelId="{FDB2467C-7E8C-44C3-A729-0A4952B25EAF}" type="pres">
      <dgm:prSet presAssocID="{6A79EA95-C00A-49F1-89B2-4B722688EC27}" presName="compNode" presStyleCnt="0"/>
      <dgm:spPr/>
    </dgm:pt>
    <dgm:pt modelId="{2BCDB67D-CCF5-4FD2-8DCC-B43F28EE9593}" type="pres">
      <dgm:prSet presAssocID="{6A79EA95-C00A-49F1-89B2-4B722688EC27}" presName="bgRect" presStyleLbl="bgShp" presStyleIdx="1" presStyleCnt="6" custFlipVert="1" custScaleY="7425"/>
      <dgm:spPr>
        <a:solidFill>
          <a:srgbClr val="FFFFFF"/>
        </a:solidFill>
      </dgm:spPr>
    </dgm:pt>
    <dgm:pt modelId="{4B51C27C-F966-4E77-8CA1-6B8890F3D381}" type="pres">
      <dgm:prSet presAssocID="{6A79EA95-C00A-49F1-89B2-4B722688EC27}" presName="iconRect" presStyleLbl="node1" presStyleIdx="1" presStyleCnt="6" custScaleX="168879" custScaleY="168879" custLinFactX="800000" custLinFactY="-100000" custLinFactNeighborX="802878" custLinFactNeighborY="-10139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0" cap="flat" cmpd="sng" algn="ctr">
          <a:noFill/>
          <a:prstDash val="solid"/>
          <a:miter lim="800000"/>
          <a:headEnd type="none" w="med" len="med"/>
          <a:tailEnd type="none" w="med" len="med"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259B2C22-2789-4593-BBB4-BFE75173271E}" type="pres">
      <dgm:prSet presAssocID="{6A79EA95-C00A-49F1-89B2-4B722688EC27}" presName="spaceRect" presStyleCnt="0"/>
      <dgm:spPr/>
    </dgm:pt>
    <dgm:pt modelId="{39F49311-3D5F-4723-8D35-CDC8410E5D13}" type="pres">
      <dgm:prSet presAssocID="{6A79EA95-C00A-49F1-89B2-4B722688EC27}" presName="parTx" presStyleLbl="revTx" presStyleIdx="1" presStyleCnt="6" custScaleX="29163" custLinFactY="-12912" custLinFactNeighborX="23635" custLinFactNeighborY="-100000">
        <dgm:presLayoutVars>
          <dgm:chMax val="0"/>
          <dgm:chPref val="0"/>
        </dgm:presLayoutVars>
      </dgm:prSet>
      <dgm:spPr/>
    </dgm:pt>
    <dgm:pt modelId="{AF4CD077-AF5E-4606-A4D5-96CFF7292D34}" type="pres">
      <dgm:prSet presAssocID="{1282295E-C044-4E64-A28E-16FA36C88FE2}" presName="sibTrans" presStyleCnt="0"/>
      <dgm:spPr/>
    </dgm:pt>
    <dgm:pt modelId="{8F3DF061-70B5-4875-B73A-14674C69DCBE}" type="pres">
      <dgm:prSet presAssocID="{8AC5E1C9-C7A9-465B-A9FF-B16043C5E9D7}" presName="compNode" presStyleCnt="0"/>
      <dgm:spPr/>
    </dgm:pt>
    <dgm:pt modelId="{33BB34C7-F15D-4DB2-B6B5-18CEB7F5C5D8}" type="pres">
      <dgm:prSet presAssocID="{8AC5E1C9-C7A9-465B-A9FF-B16043C5E9D7}" presName="bgRect" presStyleLbl="bgShp" presStyleIdx="2" presStyleCnt="6" custFlipHor="1" custScaleX="90305" custLinFactY="128913" custLinFactNeighborX="-877" custLinFactNeighborY="200000"/>
      <dgm:spPr>
        <a:solidFill>
          <a:srgbClr val="FFFFFF"/>
        </a:solidFill>
      </dgm:spPr>
    </dgm:pt>
    <dgm:pt modelId="{ACA8FAFA-9F39-458F-9A76-90A557773C06}" type="pres">
      <dgm:prSet presAssocID="{8AC5E1C9-C7A9-465B-A9FF-B16043C5E9D7}" presName="iconRect" presStyleLbl="node1" presStyleIdx="2" presStyleCnt="6" custScaleX="171686" custScaleY="171685" custLinFactNeighborX="29872" custLinFactNeighborY="-34359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0" cap="flat" cmpd="sng" algn="ctr">
          <a:noFill/>
          <a:prstDash val="solid"/>
          <a:miter lim="800000"/>
          <a:headEnd type="none" w="med" len="med"/>
          <a:tailEnd type="none" w="med" len="med"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E80F86AC-CD7A-43DD-8496-1DB1B48DE5FB}" type="pres">
      <dgm:prSet presAssocID="{8AC5E1C9-C7A9-465B-A9FF-B16043C5E9D7}" presName="spaceRect" presStyleCnt="0"/>
      <dgm:spPr/>
    </dgm:pt>
    <dgm:pt modelId="{19C541E5-4E34-4FE8-BE59-92705DD8EE72}" type="pres">
      <dgm:prSet presAssocID="{8AC5E1C9-C7A9-465B-A9FF-B16043C5E9D7}" presName="parTx" presStyleLbl="revTx" presStyleIdx="2" presStyleCnt="6" custScaleX="40198" custLinFactNeighborX="-28654" custLinFactNeighborY="-15238">
        <dgm:presLayoutVars>
          <dgm:chMax val="0"/>
          <dgm:chPref val="0"/>
        </dgm:presLayoutVars>
      </dgm:prSet>
      <dgm:spPr/>
    </dgm:pt>
    <dgm:pt modelId="{E5591C29-5285-48F2-A730-72AFAFD97CD8}" type="pres">
      <dgm:prSet presAssocID="{4EADE101-AB61-4197-89D9-1E448926D7E9}" presName="sibTrans" presStyleCnt="0"/>
      <dgm:spPr/>
    </dgm:pt>
    <dgm:pt modelId="{8D5E9971-FA2C-4DBC-B291-AEF9BF8C01F0}" type="pres">
      <dgm:prSet presAssocID="{AAB56DE8-0BB9-4A2B-B164-DA606FC7F33B}" presName="compNode" presStyleCnt="0"/>
      <dgm:spPr/>
    </dgm:pt>
    <dgm:pt modelId="{6EC5887B-C2AC-4DF9-B7F8-769D807131CF}" type="pres">
      <dgm:prSet presAssocID="{AAB56DE8-0BB9-4A2B-B164-DA606FC7F33B}" presName="bgRect" presStyleLbl="bgShp" presStyleIdx="3" presStyleCnt="6" custFlipVert="1" custScaleY="40105"/>
      <dgm:spPr>
        <a:solidFill>
          <a:srgbClr val="FFFFFF"/>
        </a:solidFill>
      </dgm:spPr>
    </dgm:pt>
    <dgm:pt modelId="{1589AD86-8561-4E96-80E6-C9B4788A734F}" type="pres">
      <dgm:prSet presAssocID="{AAB56DE8-0BB9-4A2B-B164-DA606FC7F33B}" presName="iconRect" presStyleLbl="node1" presStyleIdx="3" presStyleCnt="6" custScaleX="172883" custScaleY="172882" custLinFactX="788498" custLinFactY="-100000" custLinFactNeighborX="800000" custLinFactNeighborY="-161033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0" cap="flat" cmpd="sng" algn="ctr">
          <a:noFill/>
          <a:prstDash val="solid"/>
          <a:miter lim="800000"/>
          <a:headEnd type="none" w="med" len="med"/>
          <a:tailEnd type="none" w="med" len="med"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A7D66BB8-F67B-4360-BA9C-88B332E8CCE7}" type="pres">
      <dgm:prSet presAssocID="{AAB56DE8-0BB9-4A2B-B164-DA606FC7F33B}" presName="spaceRect" presStyleCnt="0"/>
      <dgm:spPr/>
    </dgm:pt>
    <dgm:pt modelId="{6569D5CA-9CC1-41FE-AA74-48B4E3F0917A}" type="pres">
      <dgm:prSet presAssocID="{AAB56DE8-0BB9-4A2B-B164-DA606FC7F33B}" presName="parTx" presStyleLbl="revTx" presStyleIdx="3" presStyleCnt="6" custScaleX="39355" custLinFactY="-42533" custLinFactNeighborX="28399" custLinFactNeighborY="-100000">
        <dgm:presLayoutVars>
          <dgm:chMax val="0"/>
          <dgm:chPref val="0"/>
        </dgm:presLayoutVars>
      </dgm:prSet>
      <dgm:spPr/>
    </dgm:pt>
    <dgm:pt modelId="{A9CBF385-8786-4051-8583-05A9CABC933B}" type="pres">
      <dgm:prSet presAssocID="{5DCE86E1-B328-4349-A1B7-17E36D5EB48F}" presName="sibTrans" presStyleCnt="0"/>
      <dgm:spPr/>
    </dgm:pt>
    <dgm:pt modelId="{0A59E087-4ED2-4242-86E7-3A816834BFE2}" type="pres">
      <dgm:prSet presAssocID="{3D389A64-C384-4D78-991F-907DAF364902}" presName="compNode" presStyleCnt="0"/>
      <dgm:spPr/>
    </dgm:pt>
    <dgm:pt modelId="{7823CBA3-D8C9-45AD-BDD7-14C267D26E47}" type="pres">
      <dgm:prSet presAssocID="{3D389A64-C384-4D78-991F-907DAF364902}" presName="bgRect" presStyleLbl="bgShp" presStyleIdx="4" presStyleCnt="6" custScaleY="33182" custLinFactNeighborX="255" custLinFactNeighborY="57826"/>
      <dgm:spPr>
        <a:solidFill>
          <a:srgbClr val="FFFFFF"/>
        </a:solidFill>
      </dgm:spPr>
    </dgm:pt>
    <dgm:pt modelId="{563DA74B-09A5-45B2-8547-9E5EC6F06BE2}" type="pres">
      <dgm:prSet presAssocID="{3D389A64-C384-4D78-991F-907DAF364902}" presName="iconRect" presStyleLbl="node1" presStyleIdx="4" presStyleCnt="6" custScaleX="168618" custScaleY="168617" custLinFactNeighborX="16649" custLinFactNeighborY="-98863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0" cap="flat" cmpd="sng" algn="ctr">
          <a:noFill/>
          <a:prstDash val="solid"/>
          <a:miter lim="800000"/>
          <a:headEnd type="none" w="med" len="med"/>
          <a:tailEnd type="none" w="med" len="med"/>
        </a:ln>
      </dgm:spPr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99A4FB95-7644-454D-A6A9-82A19E5DC91C}" type="pres">
      <dgm:prSet presAssocID="{3D389A64-C384-4D78-991F-907DAF364902}" presName="spaceRect" presStyleCnt="0"/>
      <dgm:spPr/>
    </dgm:pt>
    <dgm:pt modelId="{342EA532-60D0-4486-B5BB-9841CD4B4CE1}" type="pres">
      <dgm:prSet presAssocID="{3D389A64-C384-4D78-991F-907DAF364902}" presName="parTx" presStyleLbl="revTx" presStyleIdx="4" presStyleCnt="6" custScaleX="35260" custLinFactNeighborX="-31303" custLinFactNeighborY="-56632">
        <dgm:presLayoutVars>
          <dgm:chMax val="0"/>
          <dgm:chPref val="0"/>
        </dgm:presLayoutVars>
      </dgm:prSet>
      <dgm:spPr/>
    </dgm:pt>
    <dgm:pt modelId="{B0A106B8-7EB4-4606-89B8-A0AE28D0C45B}" type="pres">
      <dgm:prSet presAssocID="{222D2C63-DC3F-4731-947B-B60065D15EDF}" presName="sibTrans" presStyleCnt="0"/>
      <dgm:spPr/>
    </dgm:pt>
    <dgm:pt modelId="{A0AD6313-ABB7-4A35-AAC8-EE752FFA8DE9}" type="pres">
      <dgm:prSet presAssocID="{62AEBA46-4D1A-406A-BE09-3DD42436A835}" presName="compNode" presStyleCnt="0"/>
      <dgm:spPr/>
    </dgm:pt>
    <dgm:pt modelId="{A1A708F0-6CBE-4470-AB70-E5014029C7B4}" type="pres">
      <dgm:prSet presAssocID="{62AEBA46-4D1A-406A-BE09-3DD42436A835}" presName="bgRect" presStyleLbl="bgShp" presStyleIdx="5" presStyleCnt="6" custLinFactNeighborX="255" custLinFactNeighborY="-9120"/>
      <dgm:spPr>
        <a:solidFill>
          <a:srgbClr val="FFFFFF"/>
        </a:solidFill>
      </dgm:spPr>
    </dgm:pt>
    <dgm:pt modelId="{EA7485FD-EEB0-4559-8C84-CC262FA3C579}" type="pres">
      <dgm:prSet presAssocID="{62AEBA46-4D1A-406A-BE09-3DD42436A835}" presName="iconRect" presStyleLbl="node1" presStyleIdx="5" presStyleCnt="6" custScaleX="169816" custScaleY="169815" custLinFactX="800000" custLinFactY="-125537" custLinFactNeighborX="809905" custLinFactNeighborY="-200000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0" cap="flat" cmpd="sng" algn="ctr">
          <a:noFill/>
          <a:prstDash val="solid"/>
          <a:miter lim="800000"/>
          <a:headEnd type="none" w="med" len="med"/>
          <a:tailEnd type="none" w="med" len="med"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F616979A-C970-449B-AE70-DC4A395F41F9}" type="pres">
      <dgm:prSet presAssocID="{62AEBA46-4D1A-406A-BE09-3DD42436A835}" presName="spaceRect" presStyleCnt="0"/>
      <dgm:spPr/>
    </dgm:pt>
    <dgm:pt modelId="{58B558EC-A460-43B8-9BEB-9442CC42035D}" type="pres">
      <dgm:prSet presAssocID="{62AEBA46-4D1A-406A-BE09-3DD42436A835}" presName="parTx" presStyleLbl="revTx" presStyleIdx="5" presStyleCnt="6" custScaleX="38552" custLinFactY="-83054" custLinFactNeighborX="28400" custLinFactNeighborY="-100000">
        <dgm:presLayoutVars>
          <dgm:chMax val="0"/>
          <dgm:chPref val="0"/>
        </dgm:presLayoutVars>
      </dgm:prSet>
      <dgm:spPr/>
    </dgm:pt>
  </dgm:ptLst>
  <dgm:cxnLst>
    <dgm:cxn modelId="{73F8DD02-C811-48A3-903A-331C3EAC0CBE}" srcId="{8FBD182B-6B5F-44E7-9441-BC40E2E1F0C3}" destId="{62AEBA46-4D1A-406A-BE09-3DD42436A835}" srcOrd="5" destOrd="0" parTransId="{B119C5A1-3268-4697-8958-99230A7BD258}" sibTransId="{325BF361-FAB2-4CBE-8516-8645FD36DB65}"/>
    <dgm:cxn modelId="{69457612-E1A6-4988-AE88-57B4B0EC0C7D}" srcId="{8FBD182B-6B5F-44E7-9441-BC40E2E1F0C3}" destId="{3322AB0D-3B50-4A4A-B503-30B8099BFB6B}" srcOrd="0" destOrd="0" parTransId="{323B0E05-BF4F-4BEE-8EAB-2CCBDCD74D9C}" sibTransId="{1509E4E7-930D-4124-AAB3-F3543A42D0C7}"/>
    <dgm:cxn modelId="{D43B512C-D186-410A-96DE-D630CEF23903}" srcId="{8FBD182B-6B5F-44E7-9441-BC40E2E1F0C3}" destId="{6A79EA95-C00A-49F1-89B2-4B722688EC27}" srcOrd="1" destOrd="0" parTransId="{D355A779-DA37-452D-B3E5-5C83EB90FDFE}" sibTransId="{1282295E-C044-4E64-A28E-16FA36C88FE2}"/>
    <dgm:cxn modelId="{56F9E23B-6191-634E-8AD8-D01B03011FE8}" type="presOf" srcId="{AAB56DE8-0BB9-4A2B-B164-DA606FC7F33B}" destId="{6569D5CA-9CC1-41FE-AA74-48B4E3F0917A}" srcOrd="0" destOrd="0" presId="urn:microsoft.com/office/officeart/2018/2/layout/IconVerticalSolidList"/>
    <dgm:cxn modelId="{547DEE47-2A6E-454F-BCCF-8E14AC8CBEC5}" type="presOf" srcId="{3D389A64-C384-4D78-991F-907DAF364902}" destId="{342EA532-60D0-4486-B5BB-9841CD4B4CE1}" srcOrd="0" destOrd="0" presId="urn:microsoft.com/office/officeart/2018/2/layout/IconVerticalSolidList"/>
    <dgm:cxn modelId="{2A05B869-24D1-4E45-863F-F1687993C1BD}" type="presOf" srcId="{8FBD182B-6B5F-44E7-9441-BC40E2E1F0C3}" destId="{2E79D4DC-869E-4444-98E2-F7E38524CF3E}" srcOrd="0" destOrd="0" presId="urn:microsoft.com/office/officeart/2018/2/layout/IconVerticalSolidList"/>
    <dgm:cxn modelId="{66A67B9E-50FA-4EF6-9736-C554393444CF}" srcId="{8FBD182B-6B5F-44E7-9441-BC40E2E1F0C3}" destId="{AAB56DE8-0BB9-4A2B-B164-DA606FC7F33B}" srcOrd="3" destOrd="0" parTransId="{E5A0BC05-53BB-4331-9099-325B39BFEDA3}" sibTransId="{5DCE86E1-B328-4349-A1B7-17E36D5EB48F}"/>
    <dgm:cxn modelId="{0E3110A9-817B-CE4D-8C3D-E4D88354A96E}" type="presOf" srcId="{3322AB0D-3B50-4A4A-B503-30B8099BFB6B}" destId="{F7B90357-36DC-4D3E-8D28-CFE4F81DB594}" srcOrd="0" destOrd="0" presId="urn:microsoft.com/office/officeart/2018/2/layout/IconVerticalSolidList"/>
    <dgm:cxn modelId="{9449ECAB-D7C5-B14F-8296-91555CDC9F65}" type="presOf" srcId="{62AEBA46-4D1A-406A-BE09-3DD42436A835}" destId="{58B558EC-A460-43B8-9BEB-9442CC42035D}" srcOrd="0" destOrd="0" presId="urn:microsoft.com/office/officeart/2018/2/layout/IconVerticalSolidList"/>
    <dgm:cxn modelId="{0DF10DAD-1FD1-4E5B-BBAE-A9158B17D7FF}" srcId="{8FBD182B-6B5F-44E7-9441-BC40E2E1F0C3}" destId="{3D389A64-C384-4D78-991F-907DAF364902}" srcOrd="4" destOrd="0" parTransId="{D1CCAF79-1CB0-41B5-B5E4-BE6636B490D0}" sibTransId="{222D2C63-DC3F-4731-947B-B60065D15EDF}"/>
    <dgm:cxn modelId="{B0623DBD-6771-634C-A443-8FC112BEC024}" type="presOf" srcId="{6A79EA95-C00A-49F1-89B2-4B722688EC27}" destId="{39F49311-3D5F-4723-8D35-CDC8410E5D13}" srcOrd="0" destOrd="0" presId="urn:microsoft.com/office/officeart/2018/2/layout/IconVerticalSolidList"/>
    <dgm:cxn modelId="{91CCE7D1-DFD3-407A-BCAD-AA4A01756611}" srcId="{8FBD182B-6B5F-44E7-9441-BC40E2E1F0C3}" destId="{8AC5E1C9-C7A9-465B-A9FF-B16043C5E9D7}" srcOrd="2" destOrd="0" parTransId="{271C39B1-DFB8-4E19-9806-A4E5A659CDA9}" sibTransId="{4EADE101-AB61-4197-89D9-1E448926D7E9}"/>
    <dgm:cxn modelId="{7D94AEFE-3FE3-864F-9C7B-C274CBA71685}" type="presOf" srcId="{8AC5E1C9-C7A9-465B-A9FF-B16043C5E9D7}" destId="{19C541E5-4E34-4FE8-BE59-92705DD8EE72}" srcOrd="0" destOrd="0" presId="urn:microsoft.com/office/officeart/2018/2/layout/IconVerticalSolidList"/>
    <dgm:cxn modelId="{9A6E35A7-40A6-C647-A9E9-EE6F57B734EA}" type="presParOf" srcId="{2E79D4DC-869E-4444-98E2-F7E38524CF3E}" destId="{45EC93EA-3094-40EA-9FBC-8FF14EEE72A9}" srcOrd="0" destOrd="0" presId="urn:microsoft.com/office/officeart/2018/2/layout/IconVerticalSolidList"/>
    <dgm:cxn modelId="{7839F0FA-4E16-354A-BF86-98BE5AC0B570}" type="presParOf" srcId="{45EC93EA-3094-40EA-9FBC-8FF14EEE72A9}" destId="{B8E347D3-2A72-48C9-9D23-0C338FAB91F8}" srcOrd="0" destOrd="0" presId="urn:microsoft.com/office/officeart/2018/2/layout/IconVerticalSolidList"/>
    <dgm:cxn modelId="{CCC0FD6E-F4B5-9944-8EB1-2B85CFC34B9B}" type="presParOf" srcId="{45EC93EA-3094-40EA-9FBC-8FF14EEE72A9}" destId="{CDE4397D-CE1F-4878-880D-A7A8CC63AA6D}" srcOrd="1" destOrd="0" presId="urn:microsoft.com/office/officeart/2018/2/layout/IconVerticalSolidList"/>
    <dgm:cxn modelId="{84917F41-45D6-0A4A-A764-614D349D389E}" type="presParOf" srcId="{45EC93EA-3094-40EA-9FBC-8FF14EEE72A9}" destId="{EA28DC3E-8472-417E-B756-C4DDD3BCCC83}" srcOrd="2" destOrd="0" presId="urn:microsoft.com/office/officeart/2018/2/layout/IconVerticalSolidList"/>
    <dgm:cxn modelId="{427E5D20-48B6-3943-A913-2E6A81F73988}" type="presParOf" srcId="{45EC93EA-3094-40EA-9FBC-8FF14EEE72A9}" destId="{F7B90357-36DC-4D3E-8D28-CFE4F81DB594}" srcOrd="3" destOrd="0" presId="urn:microsoft.com/office/officeart/2018/2/layout/IconVerticalSolidList"/>
    <dgm:cxn modelId="{C7A04C3F-8D14-2146-B350-744D61C5F8B6}" type="presParOf" srcId="{2E79D4DC-869E-4444-98E2-F7E38524CF3E}" destId="{BA415F71-F17C-4595-8784-954738B3B0E4}" srcOrd="1" destOrd="0" presId="urn:microsoft.com/office/officeart/2018/2/layout/IconVerticalSolidList"/>
    <dgm:cxn modelId="{219A759D-D9EC-5540-A097-54AA445D8DF8}" type="presParOf" srcId="{2E79D4DC-869E-4444-98E2-F7E38524CF3E}" destId="{FDB2467C-7E8C-44C3-A729-0A4952B25EAF}" srcOrd="2" destOrd="0" presId="urn:microsoft.com/office/officeart/2018/2/layout/IconVerticalSolidList"/>
    <dgm:cxn modelId="{7538210D-372D-1F42-BE0A-723BC97F494E}" type="presParOf" srcId="{FDB2467C-7E8C-44C3-A729-0A4952B25EAF}" destId="{2BCDB67D-CCF5-4FD2-8DCC-B43F28EE9593}" srcOrd="0" destOrd="0" presId="urn:microsoft.com/office/officeart/2018/2/layout/IconVerticalSolidList"/>
    <dgm:cxn modelId="{4A07551E-F8E4-684E-BE17-C4B32EC4B7B6}" type="presParOf" srcId="{FDB2467C-7E8C-44C3-A729-0A4952B25EAF}" destId="{4B51C27C-F966-4E77-8CA1-6B8890F3D381}" srcOrd="1" destOrd="0" presId="urn:microsoft.com/office/officeart/2018/2/layout/IconVerticalSolidList"/>
    <dgm:cxn modelId="{64E60041-DC31-7745-9C92-571D90341CB2}" type="presParOf" srcId="{FDB2467C-7E8C-44C3-A729-0A4952B25EAF}" destId="{259B2C22-2789-4593-BBB4-BFE75173271E}" srcOrd="2" destOrd="0" presId="urn:microsoft.com/office/officeart/2018/2/layout/IconVerticalSolidList"/>
    <dgm:cxn modelId="{E8F109A1-8396-AC43-A544-BE1336E06182}" type="presParOf" srcId="{FDB2467C-7E8C-44C3-A729-0A4952B25EAF}" destId="{39F49311-3D5F-4723-8D35-CDC8410E5D13}" srcOrd="3" destOrd="0" presId="urn:microsoft.com/office/officeart/2018/2/layout/IconVerticalSolidList"/>
    <dgm:cxn modelId="{1EA79062-2278-E549-96FC-49C508F48942}" type="presParOf" srcId="{2E79D4DC-869E-4444-98E2-F7E38524CF3E}" destId="{AF4CD077-AF5E-4606-A4D5-96CFF7292D34}" srcOrd="3" destOrd="0" presId="urn:microsoft.com/office/officeart/2018/2/layout/IconVerticalSolidList"/>
    <dgm:cxn modelId="{79EBB1E7-65C4-C741-8111-330B6FB191FA}" type="presParOf" srcId="{2E79D4DC-869E-4444-98E2-F7E38524CF3E}" destId="{8F3DF061-70B5-4875-B73A-14674C69DCBE}" srcOrd="4" destOrd="0" presId="urn:microsoft.com/office/officeart/2018/2/layout/IconVerticalSolidList"/>
    <dgm:cxn modelId="{138134A3-338B-3A4D-A225-2648DFB6C595}" type="presParOf" srcId="{8F3DF061-70B5-4875-B73A-14674C69DCBE}" destId="{33BB34C7-F15D-4DB2-B6B5-18CEB7F5C5D8}" srcOrd="0" destOrd="0" presId="urn:microsoft.com/office/officeart/2018/2/layout/IconVerticalSolidList"/>
    <dgm:cxn modelId="{D7518D2D-1A41-D34E-BF43-B0070B934E8E}" type="presParOf" srcId="{8F3DF061-70B5-4875-B73A-14674C69DCBE}" destId="{ACA8FAFA-9F39-458F-9A76-90A557773C06}" srcOrd="1" destOrd="0" presId="urn:microsoft.com/office/officeart/2018/2/layout/IconVerticalSolidList"/>
    <dgm:cxn modelId="{C64826B4-2679-3742-94EF-9998BA5FA8C6}" type="presParOf" srcId="{8F3DF061-70B5-4875-B73A-14674C69DCBE}" destId="{E80F86AC-CD7A-43DD-8496-1DB1B48DE5FB}" srcOrd="2" destOrd="0" presId="urn:microsoft.com/office/officeart/2018/2/layout/IconVerticalSolidList"/>
    <dgm:cxn modelId="{F5A7A337-E25F-6B4B-B64C-AABEE0CAB8D5}" type="presParOf" srcId="{8F3DF061-70B5-4875-B73A-14674C69DCBE}" destId="{19C541E5-4E34-4FE8-BE59-92705DD8EE72}" srcOrd="3" destOrd="0" presId="urn:microsoft.com/office/officeart/2018/2/layout/IconVerticalSolidList"/>
    <dgm:cxn modelId="{F5A2B740-2BF6-7C4D-BAD8-A4B55A7C90F2}" type="presParOf" srcId="{2E79D4DC-869E-4444-98E2-F7E38524CF3E}" destId="{E5591C29-5285-48F2-A730-72AFAFD97CD8}" srcOrd="5" destOrd="0" presId="urn:microsoft.com/office/officeart/2018/2/layout/IconVerticalSolidList"/>
    <dgm:cxn modelId="{6D63153D-4890-3840-B6B2-0061C415E977}" type="presParOf" srcId="{2E79D4DC-869E-4444-98E2-F7E38524CF3E}" destId="{8D5E9971-FA2C-4DBC-B291-AEF9BF8C01F0}" srcOrd="6" destOrd="0" presId="urn:microsoft.com/office/officeart/2018/2/layout/IconVerticalSolidList"/>
    <dgm:cxn modelId="{43BB8311-7E77-D743-B19E-8D614B0F688B}" type="presParOf" srcId="{8D5E9971-FA2C-4DBC-B291-AEF9BF8C01F0}" destId="{6EC5887B-C2AC-4DF9-B7F8-769D807131CF}" srcOrd="0" destOrd="0" presId="urn:microsoft.com/office/officeart/2018/2/layout/IconVerticalSolidList"/>
    <dgm:cxn modelId="{EDA200E3-F06F-824B-84D1-AF56883A5703}" type="presParOf" srcId="{8D5E9971-FA2C-4DBC-B291-AEF9BF8C01F0}" destId="{1589AD86-8561-4E96-80E6-C9B4788A734F}" srcOrd="1" destOrd="0" presId="urn:microsoft.com/office/officeart/2018/2/layout/IconVerticalSolidList"/>
    <dgm:cxn modelId="{38A21BC9-1740-4F49-BF02-FE21D9DAB77D}" type="presParOf" srcId="{8D5E9971-FA2C-4DBC-B291-AEF9BF8C01F0}" destId="{A7D66BB8-F67B-4360-BA9C-88B332E8CCE7}" srcOrd="2" destOrd="0" presId="urn:microsoft.com/office/officeart/2018/2/layout/IconVerticalSolidList"/>
    <dgm:cxn modelId="{5E13B20F-4477-174B-8896-04BD3F0713A4}" type="presParOf" srcId="{8D5E9971-FA2C-4DBC-B291-AEF9BF8C01F0}" destId="{6569D5CA-9CC1-41FE-AA74-48B4E3F0917A}" srcOrd="3" destOrd="0" presId="urn:microsoft.com/office/officeart/2018/2/layout/IconVerticalSolidList"/>
    <dgm:cxn modelId="{BD0F15C0-D52B-B843-A649-A654306029FE}" type="presParOf" srcId="{2E79D4DC-869E-4444-98E2-F7E38524CF3E}" destId="{A9CBF385-8786-4051-8583-05A9CABC933B}" srcOrd="7" destOrd="0" presId="urn:microsoft.com/office/officeart/2018/2/layout/IconVerticalSolidList"/>
    <dgm:cxn modelId="{1C67BB1D-205B-4A44-BBCC-E679619E4925}" type="presParOf" srcId="{2E79D4DC-869E-4444-98E2-F7E38524CF3E}" destId="{0A59E087-4ED2-4242-86E7-3A816834BFE2}" srcOrd="8" destOrd="0" presId="urn:microsoft.com/office/officeart/2018/2/layout/IconVerticalSolidList"/>
    <dgm:cxn modelId="{AF7FE616-533D-BA4E-B4D1-54F10DD38E00}" type="presParOf" srcId="{0A59E087-4ED2-4242-86E7-3A816834BFE2}" destId="{7823CBA3-D8C9-45AD-BDD7-14C267D26E47}" srcOrd="0" destOrd="0" presId="urn:microsoft.com/office/officeart/2018/2/layout/IconVerticalSolidList"/>
    <dgm:cxn modelId="{5577C660-FCA3-AB43-B8A5-BFAC36171CA3}" type="presParOf" srcId="{0A59E087-4ED2-4242-86E7-3A816834BFE2}" destId="{563DA74B-09A5-45B2-8547-9E5EC6F06BE2}" srcOrd="1" destOrd="0" presId="urn:microsoft.com/office/officeart/2018/2/layout/IconVerticalSolidList"/>
    <dgm:cxn modelId="{AB9B7317-0627-1B45-845E-B9B7C09A7182}" type="presParOf" srcId="{0A59E087-4ED2-4242-86E7-3A816834BFE2}" destId="{99A4FB95-7644-454D-A6A9-82A19E5DC91C}" srcOrd="2" destOrd="0" presId="urn:microsoft.com/office/officeart/2018/2/layout/IconVerticalSolidList"/>
    <dgm:cxn modelId="{2079BD12-1CED-CF48-A491-B07DDA9256C7}" type="presParOf" srcId="{0A59E087-4ED2-4242-86E7-3A816834BFE2}" destId="{342EA532-60D0-4486-B5BB-9841CD4B4CE1}" srcOrd="3" destOrd="0" presId="urn:microsoft.com/office/officeart/2018/2/layout/IconVerticalSolidList"/>
    <dgm:cxn modelId="{2F430DCD-104D-3C4F-97C5-7AFD8681E986}" type="presParOf" srcId="{2E79D4DC-869E-4444-98E2-F7E38524CF3E}" destId="{B0A106B8-7EB4-4606-89B8-A0AE28D0C45B}" srcOrd="9" destOrd="0" presId="urn:microsoft.com/office/officeart/2018/2/layout/IconVerticalSolidList"/>
    <dgm:cxn modelId="{1C25350E-F96D-4641-8717-3A16F3371705}" type="presParOf" srcId="{2E79D4DC-869E-4444-98E2-F7E38524CF3E}" destId="{A0AD6313-ABB7-4A35-AAC8-EE752FFA8DE9}" srcOrd="10" destOrd="0" presId="urn:microsoft.com/office/officeart/2018/2/layout/IconVerticalSolidList"/>
    <dgm:cxn modelId="{20746EC1-4390-834E-8BBC-895E1152F11A}" type="presParOf" srcId="{A0AD6313-ABB7-4A35-AAC8-EE752FFA8DE9}" destId="{A1A708F0-6CBE-4470-AB70-E5014029C7B4}" srcOrd="0" destOrd="0" presId="urn:microsoft.com/office/officeart/2018/2/layout/IconVerticalSolidList"/>
    <dgm:cxn modelId="{2CBF0FB1-4DF6-4E45-93C8-67FA1B24B90E}" type="presParOf" srcId="{A0AD6313-ABB7-4A35-AAC8-EE752FFA8DE9}" destId="{EA7485FD-EEB0-4559-8C84-CC262FA3C579}" srcOrd="1" destOrd="0" presId="urn:microsoft.com/office/officeart/2018/2/layout/IconVerticalSolidList"/>
    <dgm:cxn modelId="{8D328B32-F581-3946-8669-D57FFCFE8064}" type="presParOf" srcId="{A0AD6313-ABB7-4A35-AAC8-EE752FFA8DE9}" destId="{F616979A-C970-449B-AE70-DC4A395F41F9}" srcOrd="2" destOrd="0" presId="urn:microsoft.com/office/officeart/2018/2/layout/IconVerticalSolidList"/>
    <dgm:cxn modelId="{9FD93C7F-3711-B042-BF14-29661D893AE1}" type="presParOf" srcId="{A0AD6313-ABB7-4A35-AAC8-EE752FFA8DE9}" destId="{58B558EC-A460-43B8-9BEB-9442CC42035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AA9690-1645-4418-BF36-CE09BB00051A}">
      <dsp:nvSpPr>
        <dsp:cNvPr id="0" name=""/>
        <dsp:cNvSpPr/>
      </dsp:nvSpPr>
      <dsp:spPr>
        <a:xfrm>
          <a:off x="8519150" y="2878584"/>
          <a:ext cx="1328698" cy="3161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460"/>
              </a:lnTo>
              <a:lnTo>
                <a:pt x="1328698" y="215460"/>
              </a:lnTo>
              <a:lnTo>
                <a:pt x="1328698" y="316169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56DA04-FD69-4AB3-8951-6CE88506230F}">
      <dsp:nvSpPr>
        <dsp:cNvPr id="0" name=""/>
        <dsp:cNvSpPr/>
      </dsp:nvSpPr>
      <dsp:spPr>
        <a:xfrm>
          <a:off x="8473430" y="2878584"/>
          <a:ext cx="91440" cy="3161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6169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980C53-5731-4C96-902B-8E1DDF23BD90}">
      <dsp:nvSpPr>
        <dsp:cNvPr id="0" name=""/>
        <dsp:cNvSpPr/>
      </dsp:nvSpPr>
      <dsp:spPr>
        <a:xfrm>
          <a:off x="7190452" y="2878584"/>
          <a:ext cx="1328698" cy="316169"/>
        </a:xfrm>
        <a:custGeom>
          <a:avLst/>
          <a:gdLst/>
          <a:ahLst/>
          <a:cxnLst/>
          <a:rect l="0" t="0" r="0" b="0"/>
          <a:pathLst>
            <a:path>
              <a:moveTo>
                <a:pt x="1328698" y="0"/>
              </a:moveTo>
              <a:lnTo>
                <a:pt x="1328698" y="215460"/>
              </a:lnTo>
              <a:lnTo>
                <a:pt x="0" y="215460"/>
              </a:lnTo>
              <a:lnTo>
                <a:pt x="0" y="316169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056026-07D4-4EEA-A94E-96F7127E9BBC}">
      <dsp:nvSpPr>
        <dsp:cNvPr id="0" name=""/>
        <dsp:cNvSpPr/>
      </dsp:nvSpPr>
      <dsp:spPr>
        <a:xfrm>
          <a:off x="5197404" y="1872094"/>
          <a:ext cx="3321746" cy="3161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460"/>
              </a:lnTo>
              <a:lnTo>
                <a:pt x="3321746" y="215460"/>
              </a:lnTo>
              <a:lnTo>
                <a:pt x="3321746" y="316169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DB2681-70C5-4FAC-BBDE-FD7EDB1FA053}">
      <dsp:nvSpPr>
        <dsp:cNvPr id="0" name=""/>
        <dsp:cNvSpPr/>
      </dsp:nvSpPr>
      <dsp:spPr>
        <a:xfrm>
          <a:off x="5197404" y="2878584"/>
          <a:ext cx="664349" cy="3161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460"/>
              </a:lnTo>
              <a:lnTo>
                <a:pt x="664349" y="215460"/>
              </a:lnTo>
              <a:lnTo>
                <a:pt x="664349" y="316169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061BEE-AA5F-4C80-B2C6-764139F6FD49}">
      <dsp:nvSpPr>
        <dsp:cNvPr id="0" name=""/>
        <dsp:cNvSpPr/>
      </dsp:nvSpPr>
      <dsp:spPr>
        <a:xfrm>
          <a:off x="4479873" y="2878584"/>
          <a:ext cx="717530" cy="316169"/>
        </a:xfrm>
        <a:custGeom>
          <a:avLst/>
          <a:gdLst/>
          <a:ahLst/>
          <a:cxnLst/>
          <a:rect l="0" t="0" r="0" b="0"/>
          <a:pathLst>
            <a:path>
              <a:moveTo>
                <a:pt x="717530" y="0"/>
              </a:moveTo>
              <a:lnTo>
                <a:pt x="717530" y="215460"/>
              </a:lnTo>
              <a:lnTo>
                <a:pt x="0" y="215460"/>
              </a:lnTo>
              <a:lnTo>
                <a:pt x="0" y="316169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7FBCFA-38A3-40ED-BEAE-0B90F59791CF}">
      <dsp:nvSpPr>
        <dsp:cNvPr id="0" name=""/>
        <dsp:cNvSpPr/>
      </dsp:nvSpPr>
      <dsp:spPr>
        <a:xfrm>
          <a:off x="5151684" y="1872094"/>
          <a:ext cx="91440" cy="3161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6169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67B4E0-73C6-4A4F-AF82-F9993F63342A}">
      <dsp:nvSpPr>
        <dsp:cNvPr id="0" name=""/>
        <dsp:cNvSpPr/>
      </dsp:nvSpPr>
      <dsp:spPr>
        <a:xfrm>
          <a:off x="1875658" y="2878584"/>
          <a:ext cx="1328698" cy="3161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460"/>
              </a:lnTo>
              <a:lnTo>
                <a:pt x="1328698" y="215460"/>
              </a:lnTo>
              <a:lnTo>
                <a:pt x="1328698" y="316169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E39E84-B385-4D8B-995E-26D58B0E3C42}">
      <dsp:nvSpPr>
        <dsp:cNvPr id="0" name=""/>
        <dsp:cNvSpPr/>
      </dsp:nvSpPr>
      <dsp:spPr>
        <a:xfrm>
          <a:off x="1829938" y="2878584"/>
          <a:ext cx="91440" cy="3161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6169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0B0414-FDF5-4824-B154-20B860178094}">
      <dsp:nvSpPr>
        <dsp:cNvPr id="0" name=""/>
        <dsp:cNvSpPr/>
      </dsp:nvSpPr>
      <dsp:spPr>
        <a:xfrm>
          <a:off x="546960" y="2878584"/>
          <a:ext cx="1328698" cy="316169"/>
        </a:xfrm>
        <a:custGeom>
          <a:avLst/>
          <a:gdLst/>
          <a:ahLst/>
          <a:cxnLst/>
          <a:rect l="0" t="0" r="0" b="0"/>
          <a:pathLst>
            <a:path>
              <a:moveTo>
                <a:pt x="1328698" y="0"/>
              </a:moveTo>
              <a:lnTo>
                <a:pt x="1328698" y="215460"/>
              </a:lnTo>
              <a:lnTo>
                <a:pt x="0" y="215460"/>
              </a:lnTo>
              <a:lnTo>
                <a:pt x="0" y="316169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C57341-5EDD-4635-8002-F7E8E09A0535}">
      <dsp:nvSpPr>
        <dsp:cNvPr id="0" name=""/>
        <dsp:cNvSpPr/>
      </dsp:nvSpPr>
      <dsp:spPr>
        <a:xfrm>
          <a:off x="1875658" y="1872094"/>
          <a:ext cx="3321746" cy="316169"/>
        </a:xfrm>
        <a:custGeom>
          <a:avLst/>
          <a:gdLst/>
          <a:ahLst/>
          <a:cxnLst/>
          <a:rect l="0" t="0" r="0" b="0"/>
          <a:pathLst>
            <a:path>
              <a:moveTo>
                <a:pt x="3321746" y="0"/>
              </a:moveTo>
              <a:lnTo>
                <a:pt x="3321746" y="215460"/>
              </a:lnTo>
              <a:lnTo>
                <a:pt x="0" y="215460"/>
              </a:lnTo>
              <a:lnTo>
                <a:pt x="0" y="316169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CE9F1F-1324-4E50-A89E-59CA7F0978C4}">
      <dsp:nvSpPr>
        <dsp:cNvPr id="0" name=""/>
        <dsp:cNvSpPr/>
      </dsp:nvSpPr>
      <dsp:spPr>
        <a:xfrm>
          <a:off x="4653846" y="1181775"/>
          <a:ext cx="1087116" cy="690319"/>
        </a:xfrm>
        <a:prstGeom prst="roundRect">
          <a:avLst>
            <a:gd name="adj" fmla="val 10000"/>
          </a:avLst>
        </a:prstGeom>
        <a:solidFill>
          <a:srgbClr val="59595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521243-7A0B-475F-A101-CE4372B02FF7}">
      <dsp:nvSpPr>
        <dsp:cNvPr id="0" name=""/>
        <dsp:cNvSpPr/>
      </dsp:nvSpPr>
      <dsp:spPr>
        <a:xfrm>
          <a:off x="4774636" y="1296526"/>
          <a:ext cx="1087116" cy="6903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59595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50" b="1" kern="1200" dirty="0">
              <a:latin typeface="Arial" panose="020B0604020202020204" pitchFamily="34" charset="0"/>
              <a:cs typeface="Arial" panose="020B0604020202020204" pitchFamily="34" charset="0"/>
            </a:rPr>
            <a:t>Data Capacity</a:t>
          </a:r>
        </a:p>
      </dsp:txBody>
      <dsp:txXfrm>
        <a:off x="4794855" y="1316745"/>
        <a:ext cx="1046678" cy="649881"/>
      </dsp:txXfrm>
    </dsp:sp>
    <dsp:sp modelId="{F24F77B1-5693-4B80-99FF-0330131D0B40}">
      <dsp:nvSpPr>
        <dsp:cNvPr id="0" name=""/>
        <dsp:cNvSpPr/>
      </dsp:nvSpPr>
      <dsp:spPr>
        <a:xfrm>
          <a:off x="1332100" y="2188264"/>
          <a:ext cx="1087116" cy="690319"/>
        </a:xfrm>
        <a:prstGeom prst="roundRect">
          <a:avLst>
            <a:gd name="adj" fmla="val 10000"/>
          </a:avLst>
        </a:prstGeom>
        <a:solidFill>
          <a:srgbClr val="8491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665597-7997-4D92-920E-DE9015E74DB2}">
      <dsp:nvSpPr>
        <dsp:cNvPr id="0" name=""/>
        <dsp:cNvSpPr/>
      </dsp:nvSpPr>
      <dsp:spPr>
        <a:xfrm>
          <a:off x="1452890" y="2303015"/>
          <a:ext cx="1087116" cy="6903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4912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50" b="1" kern="1200" dirty="0">
              <a:latin typeface="Arial" panose="020B0604020202020204" pitchFamily="34" charset="0"/>
              <a:cs typeface="Arial" panose="020B0604020202020204" pitchFamily="34" charset="0"/>
            </a:rPr>
            <a:t>Policies Capacity</a:t>
          </a:r>
        </a:p>
      </dsp:txBody>
      <dsp:txXfrm>
        <a:off x="1473109" y="2323234"/>
        <a:ext cx="1046678" cy="649881"/>
      </dsp:txXfrm>
    </dsp:sp>
    <dsp:sp modelId="{1E0263D4-48CB-4B9F-92AE-C22080190384}">
      <dsp:nvSpPr>
        <dsp:cNvPr id="0" name=""/>
        <dsp:cNvSpPr/>
      </dsp:nvSpPr>
      <dsp:spPr>
        <a:xfrm>
          <a:off x="3401" y="3194753"/>
          <a:ext cx="1087116" cy="690319"/>
        </a:xfrm>
        <a:prstGeom prst="roundRect">
          <a:avLst>
            <a:gd name="adj" fmla="val 10000"/>
          </a:avLst>
        </a:prstGeom>
        <a:solidFill>
          <a:srgbClr val="8491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51A45E-AE5F-4F62-976C-8701E7E8B487}">
      <dsp:nvSpPr>
        <dsp:cNvPr id="0" name=""/>
        <dsp:cNvSpPr/>
      </dsp:nvSpPr>
      <dsp:spPr>
        <a:xfrm>
          <a:off x="124192" y="3309505"/>
          <a:ext cx="1087116" cy="6903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4912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50" b="1" kern="1200" dirty="0">
              <a:latin typeface="Arial" panose="020B0604020202020204" pitchFamily="34" charset="0"/>
              <a:cs typeface="Arial" panose="020B0604020202020204" pitchFamily="34" charset="0"/>
            </a:rPr>
            <a:t>Data</a:t>
          </a:r>
        </a:p>
        <a:p>
          <a:pPr marL="0" lvl="0" indent="0" algn="ctr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50" b="1" kern="1200" dirty="0">
              <a:latin typeface="Arial" panose="020B0604020202020204" pitchFamily="34" charset="0"/>
              <a:cs typeface="Arial" panose="020B0604020202020204" pitchFamily="34" charset="0"/>
            </a:rPr>
            <a:t>Access</a:t>
          </a:r>
        </a:p>
      </dsp:txBody>
      <dsp:txXfrm>
        <a:off x="144411" y="3329724"/>
        <a:ext cx="1046678" cy="649881"/>
      </dsp:txXfrm>
    </dsp:sp>
    <dsp:sp modelId="{9F7A4AC5-2953-44F3-99DA-6146C21EC071}">
      <dsp:nvSpPr>
        <dsp:cNvPr id="0" name=""/>
        <dsp:cNvSpPr/>
      </dsp:nvSpPr>
      <dsp:spPr>
        <a:xfrm>
          <a:off x="1332100" y="3194753"/>
          <a:ext cx="1087116" cy="690319"/>
        </a:xfrm>
        <a:prstGeom prst="roundRect">
          <a:avLst>
            <a:gd name="adj" fmla="val 10000"/>
          </a:avLst>
        </a:prstGeom>
        <a:solidFill>
          <a:srgbClr val="8491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2AAF8C-BC82-452C-BE5D-A0072B3AB6B2}">
      <dsp:nvSpPr>
        <dsp:cNvPr id="0" name=""/>
        <dsp:cNvSpPr/>
      </dsp:nvSpPr>
      <dsp:spPr>
        <a:xfrm>
          <a:off x="1452890" y="3309505"/>
          <a:ext cx="1087116" cy="6903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4912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50" b="1" kern="1200" dirty="0">
              <a:latin typeface="Arial" panose="020B0604020202020204" pitchFamily="34" charset="0"/>
              <a:cs typeface="Arial" panose="020B0604020202020204" pitchFamily="34" charset="0"/>
            </a:rPr>
            <a:t>Data </a:t>
          </a:r>
        </a:p>
        <a:p>
          <a:pPr marL="0" lvl="0" indent="0" algn="ctr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50" b="1" kern="1200" dirty="0">
              <a:latin typeface="Arial" panose="020B0604020202020204" pitchFamily="34" charset="0"/>
              <a:cs typeface="Arial" panose="020B0604020202020204" pitchFamily="34" charset="0"/>
            </a:rPr>
            <a:t>Sharing</a:t>
          </a:r>
        </a:p>
      </dsp:txBody>
      <dsp:txXfrm>
        <a:off x="1473109" y="3329724"/>
        <a:ext cx="1046678" cy="649881"/>
      </dsp:txXfrm>
    </dsp:sp>
    <dsp:sp modelId="{ACBF4F66-8975-40A3-8F91-996E6541EE92}">
      <dsp:nvSpPr>
        <dsp:cNvPr id="0" name=""/>
        <dsp:cNvSpPr/>
      </dsp:nvSpPr>
      <dsp:spPr>
        <a:xfrm>
          <a:off x="2660798" y="3194753"/>
          <a:ext cx="1087116" cy="690319"/>
        </a:xfrm>
        <a:prstGeom prst="roundRect">
          <a:avLst>
            <a:gd name="adj" fmla="val 10000"/>
          </a:avLst>
        </a:prstGeom>
        <a:solidFill>
          <a:srgbClr val="8491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5789A6-D6C8-4979-BDA7-863E5A297449}">
      <dsp:nvSpPr>
        <dsp:cNvPr id="0" name=""/>
        <dsp:cNvSpPr/>
      </dsp:nvSpPr>
      <dsp:spPr>
        <a:xfrm>
          <a:off x="2781589" y="3309505"/>
          <a:ext cx="1087116" cy="6903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4912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22275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50" b="1" kern="1200" dirty="0">
              <a:latin typeface="Arial" panose="020B0604020202020204" pitchFamily="34" charset="0"/>
              <a:cs typeface="Arial" panose="020B0604020202020204" pitchFamily="34" charset="0"/>
            </a:rPr>
            <a:t>Data </a:t>
          </a:r>
        </a:p>
        <a:p>
          <a:pPr marL="0" lvl="0" indent="0" algn="ctr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50" b="1" kern="1200" dirty="0">
              <a:latin typeface="Arial" panose="020B0604020202020204" pitchFamily="34" charset="0"/>
              <a:cs typeface="Arial" panose="020B0604020202020204" pitchFamily="34" charset="0"/>
            </a:rPr>
            <a:t>Privacy</a:t>
          </a:r>
        </a:p>
      </dsp:txBody>
      <dsp:txXfrm>
        <a:off x="2801808" y="3329724"/>
        <a:ext cx="1046678" cy="649881"/>
      </dsp:txXfrm>
    </dsp:sp>
    <dsp:sp modelId="{4BDD70E3-1FCC-4CDF-B32C-DF0D6AA1215A}">
      <dsp:nvSpPr>
        <dsp:cNvPr id="0" name=""/>
        <dsp:cNvSpPr/>
      </dsp:nvSpPr>
      <dsp:spPr>
        <a:xfrm>
          <a:off x="4653846" y="2188264"/>
          <a:ext cx="1087116" cy="690319"/>
        </a:xfrm>
        <a:prstGeom prst="roundRect">
          <a:avLst>
            <a:gd name="adj" fmla="val 10000"/>
          </a:avLst>
        </a:prstGeom>
        <a:solidFill>
          <a:srgbClr val="DA55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AC1306-1D91-47E9-9B4B-8C32D040BDA6}">
      <dsp:nvSpPr>
        <dsp:cNvPr id="0" name=""/>
        <dsp:cNvSpPr/>
      </dsp:nvSpPr>
      <dsp:spPr>
        <a:xfrm>
          <a:off x="4774636" y="2303015"/>
          <a:ext cx="1087116" cy="6903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DA552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22275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50" b="1" kern="1200" dirty="0">
              <a:latin typeface="Arial" panose="020B0604020202020204" pitchFamily="34" charset="0"/>
              <a:cs typeface="Arial" panose="020B0604020202020204" pitchFamily="34" charset="0"/>
            </a:rPr>
            <a:t>Technical Capacity</a:t>
          </a:r>
        </a:p>
      </dsp:txBody>
      <dsp:txXfrm>
        <a:off x="4794855" y="2323234"/>
        <a:ext cx="1046678" cy="649881"/>
      </dsp:txXfrm>
    </dsp:sp>
    <dsp:sp modelId="{F8F535BD-FD37-4696-A98F-0B902256A43D}">
      <dsp:nvSpPr>
        <dsp:cNvPr id="0" name=""/>
        <dsp:cNvSpPr/>
      </dsp:nvSpPr>
      <dsp:spPr>
        <a:xfrm>
          <a:off x="3936315" y="3194753"/>
          <a:ext cx="1087116" cy="690319"/>
        </a:xfrm>
        <a:prstGeom prst="roundRect">
          <a:avLst>
            <a:gd name="adj" fmla="val 10000"/>
          </a:avLst>
        </a:prstGeom>
        <a:solidFill>
          <a:srgbClr val="DA55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46DF9E-2D77-4CF2-8135-440D9F4C9FBA}">
      <dsp:nvSpPr>
        <dsp:cNvPr id="0" name=""/>
        <dsp:cNvSpPr/>
      </dsp:nvSpPr>
      <dsp:spPr>
        <a:xfrm>
          <a:off x="4057105" y="3309505"/>
          <a:ext cx="1087116" cy="6903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DA552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50" b="1" kern="1200" dirty="0">
              <a:latin typeface="Arial" panose="020B0604020202020204" pitchFamily="34" charset="0"/>
              <a:cs typeface="Arial" panose="020B0604020202020204" pitchFamily="34" charset="0"/>
            </a:rPr>
            <a:t>Hardware</a:t>
          </a:r>
        </a:p>
      </dsp:txBody>
      <dsp:txXfrm>
        <a:off x="4077324" y="3329724"/>
        <a:ext cx="1046678" cy="649881"/>
      </dsp:txXfrm>
    </dsp:sp>
    <dsp:sp modelId="{679D9849-301F-4148-8676-555F2B3A1E0D}">
      <dsp:nvSpPr>
        <dsp:cNvPr id="0" name=""/>
        <dsp:cNvSpPr/>
      </dsp:nvSpPr>
      <dsp:spPr>
        <a:xfrm>
          <a:off x="5318195" y="3194753"/>
          <a:ext cx="1087116" cy="690319"/>
        </a:xfrm>
        <a:prstGeom prst="roundRect">
          <a:avLst>
            <a:gd name="adj" fmla="val 10000"/>
          </a:avLst>
        </a:prstGeom>
        <a:solidFill>
          <a:srgbClr val="DA55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5536E7-54CD-4349-80B9-D72532A1D518}">
      <dsp:nvSpPr>
        <dsp:cNvPr id="0" name=""/>
        <dsp:cNvSpPr/>
      </dsp:nvSpPr>
      <dsp:spPr>
        <a:xfrm>
          <a:off x="5438986" y="3309505"/>
          <a:ext cx="1087116" cy="6903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DA552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50" b="1" kern="1200" dirty="0">
              <a:latin typeface="Arial" panose="020B0604020202020204" pitchFamily="34" charset="0"/>
              <a:cs typeface="Arial" panose="020B0604020202020204" pitchFamily="34" charset="0"/>
            </a:rPr>
            <a:t>Software</a:t>
          </a:r>
        </a:p>
      </dsp:txBody>
      <dsp:txXfrm>
        <a:off x="5459205" y="3329724"/>
        <a:ext cx="1046678" cy="649881"/>
      </dsp:txXfrm>
    </dsp:sp>
    <dsp:sp modelId="{524B441C-A00F-414A-BEE5-E4A7ADEA9721}">
      <dsp:nvSpPr>
        <dsp:cNvPr id="0" name=""/>
        <dsp:cNvSpPr/>
      </dsp:nvSpPr>
      <dsp:spPr>
        <a:xfrm>
          <a:off x="7975592" y="2188264"/>
          <a:ext cx="1087116" cy="690319"/>
        </a:xfrm>
        <a:prstGeom prst="roundRect">
          <a:avLst>
            <a:gd name="adj" fmla="val 10000"/>
          </a:avLst>
        </a:prstGeom>
        <a:solidFill>
          <a:srgbClr val="E9AF1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574DDF-CA85-4069-9D19-1BB718B8F78D}">
      <dsp:nvSpPr>
        <dsp:cNvPr id="0" name=""/>
        <dsp:cNvSpPr/>
      </dsp:nvSpPr>
      <dsp:spPr>
        <a:xfrm>
          <a:off x="8096383" y="2303015"/>
          <a:ext cx="1087116" cy="6903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9AF1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50" b="1" kern="1200" dirty="0">
              <a:latin typeface="Arial" panose="020B0604020202020204" pitchFamily="34" charset="0"/>
              <a:cs typeface="Arial" panose="020B0604020202020204" pitchFamily="34" charset="0"/>
            </a:rPr>
            <a:t>Staff </a:t>
          </a:r>
        </a:p>
        <a:p>
          <a:pPr marL="0" lvl="0" indent="0" algn="ctr" defTabSz="422275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50" b="1" kern="1200" dirty="0">
              <a:latin typeface="Arial" panose="020B0604020202020204" pitchFamily="34" charset="0"/>
              <a:cs typeface="Arial" panose="020B0604020202020204" pitchFamily="34" charset="0"/>
            </a:rPr>
            <a:t>Capacity</a:t>
          </a:r>
        </a:p>
      </dsp:txBody>
      <dsp:txXfrm>
        <a:off x="8116602" y="2323234"/>
        <a:ext cx="1046678" cy="649881"/>
      </dsp:txXfrm>
    </dsp:sp>
    <dsp:sp modelId="{51A93F0C-86CB-4FDB-81AD-DD65636ADB5E}">
      <dsp:nvSpPr>
        <dsp:cNvPr id="0" name=""/>
        <dsp:cNvSpPr/>
      </dsp:nvSpPr>
      <dsp:spPr>
        <a:xfrm>
          <a:off x="6646893" y="3194753"/>
          <a:ext cx="1087116" cy="690319"/>
        </a:xfrm>
        <a:prstGeom prst="roundRect">
          <a:avLst>
            <a:gd name="adj" fmla="val 10000"/>
          </a:avLst>
        </a:prstGeom>
        <a:solidFill>
          <a:srgbClr val="E9AF1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DC8E9B-6BE5-410C-A0ED-A39DF35AD618}">
      <dsp:nvSpPr>
        <dsp:cNvPr id="0" name=""/>
        <dsp:cNvSpPr/>
      </dsp:nvSpPr>
      <dsp:spPr>
        <a:xfrm>
          <a:off x="6767684" y="3309505"/>
          <a:ext cx="1087116" cy="6903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9AF1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50" b="1" kern="1200" dirty="0">
              <a:latin typeface="Arial" panose="020B0604020202020204" pitchFamily="34" charset="0"/>
              <a:cs typeface="Arial" panose="020B0604020202020204" pitchFamily="34" charset="0"/>
            </a:rPr>
            <a:t>Information Technology</a:t>
          </a:r>
        </a:p>
      </dsp:txBody>
      <dsp:txXfrm>
        <a:off x="6787903" y="3329724"/>
        <a:ext cx="1046678" cy="649881"/>
      </dsp:txXfrm>
    </dsp:sp>
    <dsp:sp modelId="{1D4DA1BF-3487-46DB-AC49-4F149F6A5255}">
      <dsp:nvSpPr>
        <dsp:cNvPr id="0" name=""/>
        <dsp:cNvSpPr/>
      </dsp:nvSpPr>
      <dsp:spPr>
        <a:xfrm>
          <a:off x="7975592" y="3194753"/>
          <a:ext cx="1087116" cy="690319"/>
        </a:xfrm>
        <a:prstGeom prst="roundRect">
          <a:avLst>
            <a:gd name="adj" fmla="val 10000"/>
          </a:avLst>
        </a:prstGeom>
        <a:solidFill>
          <a:srgbClr val="E9AF1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64A858-FCB4-472E-BE16-8EFC16441BE3}">
      <dsp:nvSpPr>
        <dsp:cNvPr id="0" name=""/>
        <dsp:cNvSpPr/>
      </dsp:nvSpPr>
      <dsp:spPr>
        <a:xfrm>
          <a:off x="8096383" y="3309505"/>
          <a:ext cx="1087116" cy="6903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9AF1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50" b="1" kern="1200" dirty="0">
              <a:latin typeface="Arial" panose="020B0604020202020204" pitchFamily="34" charset="0"/>
              <a:cs typeface="Arial" panose="020B0604020202020204" pitchFamily="34" charset="0"/>
            </a:rPr>
            <a:t>Data Operations</a:t>
          </a:r>
        </a:p>
      </dsp:txBody>
      <dsp:txXfrm>
        <a:off x="8116602" y="3329724"/>
        <a:ext cx="1046678" cy="649881"/>
      </dsp:txXfrm>
    </dsp:sp>
    <dsp:sp modelId="{2573B3E6-1801-4CB6-8E3C-F5D783F4F52B}">
      <dsp:nvSpPr>
        <dsp:cNvPr id="0" name=""/>
        <dsp:cNvSpPr/>
      </dsp:nvSpPr>
      <dsp:spPr>
        <a:xfrm>
          <a:off x="9304290" y="3194753"/>
          <a:ext cx="1087116" cy="690319"/>
        </a:xfrm>
        <a:prstGeom prst="roundRect">
          <a:avLst>
            <a:gd name="adj" fmla="val 10000"/>
          </a:avLst>
        </a:prstGeom>
        <a:solidFill>
          <a:srgbClr val="E9AF1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EBFA23-A51C-452F-91E4-AD1FEE1EBFC1}">
      <dsp:nvSpPr>
        <dsp:cNvPr id="0" name=""/>
        <dsp:cNvSpPr/>
      </dsp:nvSpPr>
      <dsp:spPr>
        <a:xfrm>
          <a:off x="9425081" y="3309505"/>
          <a:ext cx="1087116" cy="6903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9AF1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50" b="1" kern="1200">
              <a:latin typeface="Arial" panose="020B0604020202020204" pitchFamily="34" charset="0"/>
              <a:cs typeface="Arial" panose="020B0604020202020204" pitchFamily="34" charset="0"/>
            </a:rPr>
            <a:t>Leadership</a:t>
          </a:r>
          <a:endParaRPr lang="en-US" sz="95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445300" y="3329724"/>
        <a:ext cx="1046678" cy="6498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AA9690-1645-4418-BF36-CE09BB00051A}">
      <dsp:nvSpPr>
        <dsp:cNvPr id="0" name=""/>
        <dsp:cNvSpPr/>
      </dsp:nvSpPr>
      <dsp:spPr>
        <a:xfrm>
          <a:off x="6464044" y="2209406"/>
          <a:ext cx="1008171" cy="2398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484"/>
              </a:lnTo>
              <a:lnTo>
                <a:pt x="1008171" y="163484"/>
              </a:lnTo>
              <a:lnTo>
                <a:pt x="1008171" y="239899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56DA04-FD69-4AB3-8951-6CE88506230F}">
      <dsp:nvSpPr>
        <dsp:cNvPr id="0" name=""/>
        <dsp:cNvSpPr/>
      </dsp:nvSpPr>
      <dsp:spPr>
        <a:xfrm>
          <a:off x="6418324" y="2209406"/>
          <a:ext cx="91440" cy="23989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9899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980C53-5731-4C96-902B-8E1DDF23BD90}">
      <dsp:nvSpPr>
        <dsp:cNvPr id="0" name=""/>
        <dsp:cNvSpPr/>
      </dsp:nvSpPr>
      <dsp:spPr>
        <a:xfrm>
          <a:off x="5455872" y="2209406"/>
          <a:ext cx="1008171" cy="239899"/>
        </a:xfrm>
        <a:custGeom>
          <a:avLst/>
          <a:gdLst/>
          <a:ahLst/>
          <a:cxnLst/>
          <a:rect l="0" t="0" r="0" b="0"/>
          <a:pathLst>
            <a:path>
              <a:moveTo>
                <a:pt x="1008171" y="0"/>
              </a:moveTo>
              <a:lnTo>
                <a:pt x="1008171" y="163484"/>
              </a:lnTo>
              <a:lnTo>
                <a:pt x="0" y="163484"/>
              </a:lnTo>
              <a:lnTo>
                <a:pt x="0" y="239899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056026-07D4-4EEA-A94E-96F7127E9BBC}">
      <dsp:nvSpPr>
        <dsp:cNvPr id="0" name=""/>
        <dsp:cNvSpPr/>
      </dsp:nvSpPr>
      <dsp:spPr>
        <a:xfrm>
          <a:off x="3943615" y="1445716"/>
          <a:ext cx="2520429" cy="2398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484"/>
              </a:lnTo>
              <a:lnTo>
                <a:pt x="2520429" y="163484"/>
              </a:lnTo>
              <a:lnTo>
                <a:pt x="2520429" y="239899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DB2681-70C5-4FAC-BBDE-FD7EDB1FA053}">
      <dsp:nvSpPr>
        <dsp:cNvPr id="0" name=""/>
        <dsp:cNvSpPr/>
      </dsp:nvSpPr>
      <dsp:spPr>
        <a:xfrm>
          <a:off x="3943615" y="2209406"/>
          <a:ext cx="504085" cy="2398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484"/>
              </a:lnTo>
              <a:lnTo>
                <a:pt x="504085" y="163484"/>
              </a:lnTo>
              <a:lnTo>
                <a:pt x="504085" y="239899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061BEE-AA5F-4C80-B2C6-764139F6FD49}">
      <dsp:nvSpPr>
        <dsp:cNvPr id="0" name=""/>
        <dsp:cNvSpPr/>
      </dsp:nvSpPr>
      <dsp:spPr>
        <a:xfrm>
          <a:off x="3439529" y="2209406"/>
          <a:ext cx="504085" cy="239899"/>
        </a:xfrm>
        <a:custGeom>
          <a:avLst/>
          <a:gdLst/>
          <a:ahLst/>
          <a:cxnLst/>
          <a:rect l="0" t="0" r="0" b="0"/>
          <a:pathLst>
            <a:path>
              <a:moveTo>
                <a:pt x="504085" y="0"/>
              </a:moveTo>
              <a:lnTo>
                <a:pt x="504085" y="163484"/>
              </a:lnTo>
              <a:lnTo>
                <a:pt x="0" y="163484"/>
              </a:lnTo>
              <a:lnTo>
                <a:pt x="0" y="239899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7FBCFA-38A3-40ED-BEAE-0B90F59791CF}">
      <dsp:nvSpPr>
        <dsp:cNvPr id="0" name=""/>
        <dsp:cNvSpPr/>
      </dsp:nvSpPr>
      <dsp:spPr>
        <a:xfrm>
          <a:off x="3897895" y="1445716"/>
          <a:ext cx="91440" cy="23989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9899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67B4E0-73C6-4A4F-AF82-F9993F63342A}">
      <dsp:nvSpPr>
        <dsp:cNvPr id="0" name=""/>
        <dsp:cNvSpPr/>
      </dsp:nvSpPr>
      <dsp:spPr>
        <a:xfrm>
          <a:off x="1423186" y="2209406"/>
          <a:ext cx="1008171" cy="2398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484"/>
              </a:lnTo>
              <a:lnTo>
                <a:pt x="1008171" y="163484"/>
              </a:lnTo>
              <a:lnTo>
                <a:pt x="1008171" y="239899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E39E84-B385-4D8B-995E-26D58B0E3C42}">
      <dsp:nvSpPr>
        <dsp:cNvPr id="0" name=""/>
        <dsp:cNvSpPr/>
      </dsp:nvSpPr>
      <dsp:spPr>
        <a:xfrm>
          <a:off x="1377466" y="2209406"/>
          <a:ext cx="91440" cy="23989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9899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0B0414-FDF5-4824-B154-20B860178094}">
      <dsp:nvSpPr>
        <dsp:cNvPr id="0" name=""/>
        <dsp:cNvSpPr/>
      </dsp:nvSpPr>
      <dsp:spPr>
        <a:xfrm>
          <a:off x="415014" y="2209406"/>
          <a:ext cx="1008171" cy="239899"/>
        </a:xfrm>
        <a:custGeom>
          <a:avLst/>
          <a:gdLst/>
          <a:ahLst/>
          <a:cxnLst/>
          <a:rect l="0" t="0" r="0" b="0"/>
          <a:pathLst>
            <a:path>
              <a:moveTo>
                <a:pt x="1008171" y="0"/>
              </a:moveTo>
              <a:lnTo>
                <a:pt x="1008171" y="163484"/>
              </a:lnTo>
              <a:lnTo>
                <a:pt x="0" y="163484"/>
              </a:lnTo>
              <a:lnTo>
                <a:pt x="0" y="239899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C57341-5EDD-4635-8002-F7E8E09A0535}">
      <dsp:nvSpPr>
        <dsp:cNvPr id="0" name=""/>
        <dsp:cNvSpPr/>
      </dsp:nvSpPr>
      <dsp:spPr>
        <a:xfrm>
          <a:off x="1423186" y="1445716"/>
          <a:ext cx="2520429" cy="239899"/>
        </a:xfrm>
        <a:custGeom>
          <a:avLst/>
          <a:gdLst/>
          <a:ahLst/>
          <a:cxnLst/>
          <a:rect l="0" t="0" r="0" b="0"/>
          <a:pathLst>
            <a:path>
              <a:moveTo>
                <a:pt x="2520429" y="0"/>
              </a:moveTo>
              <a:lnTo>
                <a:pt x="2520429" y="163484"/>
              </a:lnTo>
              <a:lnTo>
                <a:pt x="0" y="163484"/>
              </a:lnTo>
              <a:lnTo>
                <a:pt x="0" y="239899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CE9F1F-1324-4E50-A89E-59CA7F0978C4}">
      <dsp:nvSpPr>
        <dsp:cNvPr id="0" name=""/>
        <dsp:cNvSpPr/>
      </dsp:nvSpPr>
      <dsp:spPr>
        <a:xfrm>
          <a:off x="3531181" y="921925"/>
          <a:ext cx="824867" cy="523790"/>
        </a:xfrm>
        <a:prstGeom prst="roundRect">
          <a:avLst>
            <a:gd name="adj" fmla="val 10000"/>
          </a:avLst>
        </a:prstGeom>
        <a:solidFill>
          <a:srgbClr val="59595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521243-7A0B-475F-A101-CE4372B02FF7}">
      <dsp:nvSpPr>
        <dsp:cNvPr id="0" name=""/>
        <dsp:cNvSpPr/>
      </dsp:nvSpPr>
      <dsp:spPr>
        <a:xfrm>
          <a:off x="3622833" y="1008995"/>
          <a:ext cx="824867" cy="5237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59595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50" b="1" kern="1200" dirty="0">
              <a:latin typeface="Arial" panose="020B0604020202020204" pitchFamily="34" charset="0"/>
              <a:cs typeface="Arial" panose="020B0604020202020204" pitchFamily="34" charset="0"/>
            </a:rPr>
            <a:t>Data   Capacity</a:t>
          </a:r>
        </a:p>
      </dsp:txBody>
      <dsp:txXfrm>
        <a:off x="3638174" y="1024336"/>
        <a:ext cx="794185" cy="493108"/>
      </dsp:txXfrm>
    </dsp:sp>
    <dsp:sp modelId="{F24F77B1-5693-4B80-99FF-0330131D0B40}">
      <dsp:nvSpPr>
        <dsp:cNvPr id="0" name=""/>
        <dsp:cNvSpPr/>
      </dsp:nvSpPr>
      <dsp:spPr>
        <a:xfrm>
          <a:off x="1010752" y="1685615"/>
          <a:ext cx="824867" cy="523790"/>
        </a:xfrm>
        <a:prstGeom prst="roundRect">
          <a:avLst>
            <a:gd name="adj" fmla="val 10000"/>
          </a:avLst>
        </a:prstGeom>
        <a:solidFill>
          <a:srgbClr val="8491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665597-7997-4D92-920E-DE9015E74DB2}">
      <dsp:nvSpPr>
        <dsp:cNvPr id="0" name=""/>
        <dsp:cNvSpPr/>
      </dsp:nvSpPr>
      <dsp:spPr>
        <a:xfrm>
          <a:off x="1102404" y="1772685"/>
          <a:ext cx="824867" cy="5237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4912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50" b="1" kern="1200" dirty="0">
              <a:latin typeface="Arial" panose="020B0604020202020204" pitchFamily="34" charset="0"/>
              <a:cs typeface="Arial" panose="020B0604020202020204" pitchFamily="34" charset="0"/>
            </a:rPr>
            <a:t>Policies Capacity</a:t>
          </a:r>
        </a:p>
      </dsp:txBody>
      <dsp:txXfrm>
        <a:off x="1117745" y="1788026"/>
        <a:ext cx="794185" cy="493108"/>
      </dsp:txXfrm>
    </dsp:sp>
    <dsp:sp modelId="{1E0263D4-48CB-4B9F-92AE-C22080190384}">
      <dsp:nvSpPr>
        <dsp:cNvPr id="0" name=""/>
        <dsp:cNvSpPr/>
      </dsp:nvSpPr>
      <dsp:spPr>
        <a:xfrm>
          <a:off x="2581" y="2449305"/>
          <a:ext cx="824867" cy="523790"/>
        </a:xfrm>
        <a:prstGeom prst="roundRect">
          <a:avLst>
            <a:gd name="adj" fmla="val 10000"/>
          </a:avLst>
        </a:prstGeom>
        <a:solidFill>
          <a:srgbClr val="8491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51A45E-AE5F-4F62-976C-8701E7E8B487}">
      <dsp:nvSpPr>
        <dsp:cNvPr id="0" name=""/>
        <dsp:cNvSpPr/>
      </dsp:nvSpPr>
      <dsp:spPr>
        <a:xfrm>
          <a:off x="94233" y="2536375"/>
          <a:ext cx="824867" cy="5237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4912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50" b="1" kern="1200" dirty="0">
              <a:latin typeface="Arial" panose="020B0604020202020204" pitchFamily="34" charset="0"/>
              <a:cs typeface="Arial" panose="020B0604020202020204" pitchFamily="34" charset="0"/>
            </a:rPr>
            <a:t>Data</a:t>
          </a:r>
        </a:p>
        <a:p>
          <a:pPr marL="0" lvl="0" indent="0" algn="ctr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50" b="1" kern="1200" dirty="0">
              <a:latin typeface="Arial" panose="020B0604020202020204" pitchFamily="34" charset="0"/>
              <a:cs typeface="Arial" panose="020B0604020202020204" pitchFamily="34" charset="0"/>
            </a:rPr>
            <a:t>Access</a:t>
          </a:r>
        </a:p>
      </dsp:txBody>
      <dsp:txXfrm>
        <a:off x="109574" y="2551716"/>
        <a:ext cx="794185" cy="493108"/>
      </dsp:txXfrm>
    </dsp:sp>
    <dsp:sp modelId="{9F7A4AC5-2953-44F3-99DA-6146C21EC071}">
      <dsp:nvSpPr>
        <dsp:cNvPr id="0" name=""/>
        <dsp:cNvSpPr/>
      </dsp:nvSpPr>
      <dsp:spPr>
        <a:xfrm>
          <a:off x="1010752" y="2449305"/>
          <a:ext cx="824867" cy="523790"/>
        </a:xfrm>
        <a:prstGeom prst="roundRect">
          <a:avLst>
            <a:gd name="adj" fmla="val 10000"/>
          </a:avLst>
        </a:prstGeom>
        <a:solidFill>
          <a:srgbClr val="8491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2AAF8C-BC82-452C-BE5D-A0072B3AB6B2}">
      <dsp:nvSpPr>
        <dsp:cNvPr id="0" name=""/>
        <dsp:cNvSpPr/>
      </dsp:nvSpPr>
      <dsp:spPr>
        <a:xfrm>
          <a:off x="1102404" y="2536375"/>
          <a:ext cx="824867" cy="5237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4912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50" b="1" kern="1200" dirty="0">
              <a:latin typeface="Arial" panose="020B0604020202020204" pitchFamily="34" charset="0"/>
              <a:cs typeface="Arial" panose="020B0604020202020204" pitchFamily="34" charset="0"/>
            </a:rPr>
            <a:t>Data </a:t>
          </a:r>
        </a:p>
        <a:p>
          <a:pPr marL="0" lvl="0" indent="0" algn="ctr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50" b="1" kern="1200" dirty="0">
              <a:latin typeface="Arial" panose="020B0604020202020204" pitchFamily="34" charset="0"/>
              <a:cs typeface="Arial" panose="020B0604020202020204" pitchFamily="34" charset="0"/>
            </a:rPr>
            <a:t>Sharing</a:t>
          </a:r>
        </a:p>
      </dsp:txBody>
      <dsp:txXfrm>
        <a:off x="1117745" y="2551716"/>
        <a:ext cx="794185" cy="493108"/>
      </dsp:txXfrm>
    </dsp:sp>
    <dsp:sp modelId="{ACBF4F66-8975-40A3-8F91-996E6541EE92}">
      <dsp:nvSpPr>
        <dsp:cNvPr id="0" name=""/>
        <dsp:cNvSpPr/>
      </dsp:nvSpPr>
      <dsp:spPr>
        <a:xfrm>
          <a:off x="2018924" y="2449305"/>
          <a:ext cx="824867" cy="523790"/>
        </a:xfrm>
        <a:prstGeom prst="roundRect">
          <a:avLst>
            <a:gd name="adj" fmla="val 10000"/>
          </a:avLst>
        </a:prstGeom>
        <a:solidFill>
          <a:srgbClr val="8491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5789A6-D6C8-4979-BDA7-863E5A297449}">
      <dsp:nvSpPr>
        <dsp:cNvPr id="0" name=""/>
        <dsp:cNvSpPr/>
      </dsp:nvSpPr>
      <dsp:spPr>
        <a:xfrm>
          <a:off x="2110576" y="2536375"/>
          <a:ext cx="824867" cy="5237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4912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22275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50" b="1" kern="1200" dirty="0">
              <a:latin typeface="Arial" panose="020B0604020202020204" pitchFamily="34" charset="0"/>
              <a:cs typeface="Arial" panose="020B0604020202020204" pitchFamily="34" charset="0"/>
            </a:rPr>
            <a:t>Data </a:t>
          </a:r>
        </a:p>
        <a:p>
          <a:pPr marL="0" lvl="0" indent="0" algn="ctr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50" b="1" kern="1200" dirty="0">
              <a:latin typeface="Arial" panose="020B0604020202020204" pitchFamily="34" charset="0"/>
              <a:cs typeface="Arial" panose="020B0604020202020204" pitchFamily="34" charset="0"/>
            </a:rPr>
            <a:t>Privacy</a:t>
          </a:r>
        </a:p>
      </dsp:txBody>
      <dsp:txXfrm>
        <a:off x="2125917" y="2551716"/>
        <a:ext cx="794185" cy="493108"/>
      </dsp:txXfrm>
    </dsp:sp>
    <dsp:sp modelId="{4BDD70E3-1FCC-4CDF-B32C-DF0D6AA1215A}">
      <dsp:nvSpPr>
        <dsp:cNvPr id="0" name=""/>
        <dsp:cNvSpPr/>
      </dsp:nvSpPr>
      <dsp:spPr>
        <a:xfrm>
          <a:off x="3531181" y="1685615"/>
          <a:ext cx="824867" cy="523790"/>
        </a:xfrm>
        <a:prstGeom prst="roundRect">
          <a:avLst>
            <a:gd name="adj" fmla="val 10000"/>
          </a:avLst>
        </a:prstGeom>
        <a:solidFill>
          <a:srgbClr val="DA55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AC1306-1D91-47E9-9B4B-8C32D040BDA6}">
      <dsp:nvSpPr>
        <dsp:cNvPr id="0" name=""/>
        <dsp:cNvSpPr/>
      </dsp:nvSpPr>
      <dsp:spPr>
        <a:xfrm>
          <a:off x="3622833" y="1772685"/>
          <a:ext cx="824867" cy="5237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DA552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22275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50" b="1" kern="1200" dirty="0">
              <a:latin typeface="Arial" panose="020B0604020202020204" pitchFamily="34" charset="0"/>
              <a:cs typeface="Arial" panose="020B0604020202020204" pitchFamily="34" charset="0"/>
            </a:rPr>
            <a:t>Technical Capacity</a:t>
          </a:r>
        </a:p>
      </dsp:txBody>
      <dsp:txXfrm>
        <a:off x="3638174" y="1788026"/>
        <a:ext cx="794185" cy="493108"/>
      </dsp:txXfrm>
    </dsp:sp>
    <dsp:sp modelId="{F8F535BD-FD37-4696-A98F-0B902256A43D}">
      <dsp:nvSpPr>
        <dsp:cNvPr id="0" name=""/>
        <dsp:cNvSpPr/>
      </dsp:nvSpPr>
      <dsp:spPr>
        <a:xfrm>
          <a:off x="3027095" y="2449305"/>
          <a:ext cx="824867" cy="523790"/>
        </a:xfrm>
        <a:prstGeom prst="roundRect">
          <a:avLst>
            <a:gd name="adj" fmla="val 10000"/>
          </a:avLst>
        </a:prstGeom>
        <a:solidFill>
          <a:srgbClr val="DA55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46DF9E-2D77-4CF2-8135-440D9F4C9FBA}">
      <dsp:nvSpPr>
        <dsp:cNvPr id="0" name=""/>
        <dsp:cNvSpPr/>
      </dsp:nvSpPr>
      <dsp:spPr>
        <a:xfrm>
          <a:off x="3118747" y="2536375"/>
          <a:ext cx="824867" cy="5237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DA552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50" b="1" kern="1200" dirty="0">
              <a:latin typeface="Arial" panose="020B0604020202020204" pitchFamily="34" charset="0"/>
              <a:cs typeface="Arial" panose="020B0604020202020204" pitchFamily="34" charset="0"/>
            </a:rPr>
            <a:t>Hardware</a:t>
          </a:r>
        </a:p>
      </dsp:txBody>
      <dsp:txXfrm>
        <a:off x="3134088" y="2551716"/>
        <a:ext cx="794185" cy="493108"/>
      </dsp:txXfrm>
    </dsp:sp>
    <dsp:sp modelId="{679D9849-301F-4148-8676-555F2B3A1E0D}">
      <dsp:nvSpPr>
        <dsp:cNvPr id="0" name=""/>
        <dsp:cNvSpPr/>
      </dsp:nvSpPr>
      <dsp:spPr>
        <a:xfrm>
          <a:off x="4035267" y="2449305"/>
          <a:ext cx="824867" cy="523790"/>
        </a:xfrm>
        <a:prstGeom prst="roundRect">
          <a:avLst>
            <a:gd name="adj" fmla="val 10000"/>
          </a:avLst>
        </a:prstGeom>
        <a:solidFill>
          <a:srgbClr val="DA55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5536E7-54CD-4349-80B9-D72532A1D518}">
      <dsp:nvSpPr>
        <dsp:cNvPr id="0" name=""/>
        <dsp:cNvSpPr/>
      </dsp:nvSpPr>
      <dsp:spPr>
        <a:xfrm>
          <a:off x="4126919" y="2536375"/>
          <a:ext cx="824867" cy="5237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DA552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50" b="1" kern="1200" dirty="0">
              <a:latin typeface="Arial" panose="020B0604020202020204" pitchFamily="34" charset="0"/>
              <a:cs typeface="Arial" panose="020B0604020202020204" pitchFamily="34" charset="0"/>
            </a:rPr>
            <a:t>Software</a:t>
          </a:r>
        </a:p>
      </dsp:txBody>
      <dsp:txXfrm>
        <a:off x="4142260" y="2551716"/>
        <a:ext cx="794185" cy="493108"/>
      </dsp:txXfrm>
    </dsp:sp>
    <dsp:sp modelId="{524B441C-A00F-414A-BEE5-E4A7ADEA9721}">
      <dsp:nvSpPr>
        <dsp:cNvPr id="0" name=""/>
        <dsp:cNvSpPr/>
      </dsp:nvSpPr>
      <dsp:spPr>
        <a:xfrm>
          <a:off x="6051610" y="1685615"/>
          <a:ext cx="824867" cy="523790"/>
        </a:xfrm>
        <a:prstGeom prst="roundRect">
          <a:avLst>
            <a:gd name="adj" fmla="val 10000"/>
          </a:avLst>
        </a:prstGeom>
        <a:solidFill>
          <a:srgbClr val="E9AF1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574DDF-CA85-4069-9D19-1BB718B8F78D}">
      <dsp:nvSpPr>
        <dsp:cNvPr id="0" name=""/>
        <dsp:cNvSpPr/>
      </dsp:nvSpPr>
      <dsp:spPr>
        <a:xfrm>
          <a:off x="6143262" y="1772685"/>
          <a:ext cx="824867" cy="5237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9AF1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50" b="1" kern="1200" dirty="0">
              <a:latin typeface="Arial" panose="020B0604020202020204" pitchFamily="34" charset="0"/>
              <a:cs typeface="Arial" panose="020B0604020202020204" pitchFamily="34" charset="0"/>
            </a:rPr>
            <a:t>Staff </a:t>
          </a:r>
        </a:p>
        <a:p>
          <a:pPr marL="0" lvl="0" indent="0" algn="ctr" defTabSz="422275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50" b="1" kern="1200" dirty="0">
              <a:latin typeface="Arial" panose="020B0604020202020204" pitchFamily="34" charset="0"/>
              <a:cs typeface="Arial" panose="020B0604020202020204" pitchFamily="34" charset="0"/>
            </a:rPr>
            <a:t>Capacity</a:t>
          </a:r>
        </a:p>
      </dsp:txBody>
      <dsp:txXfrm>
        <a:off x="6158603" y="1788026"/>
        <a:ext cx="794185" cy="493108"/>
      </dsp:txXfrm>
    </dsp:sp>
    <dsp:sp modelId="{51A93F0C-86CB-4FDB-81AD-DD65636ADB5E}">
      <dsp:nvSpPr>
        <dsp:cNvPr id="0" name=""/>
        <dsp:cNvSpPr/>
      </dsp:nvSpPr>
      <dsp:spPr>
        <a:xfrm>
          <a:off x="5043439" y="2449305"/>
          <a:ext cx="824867" cy="523790"/>
        </a:xfrm>
        <a:prstGeom prst="roundRect">
          <a:avLst>
            <a:gd name="adj" fmla="val 10000"/>
          </a:avLst>
        </a:prstGeom>
        <a:solidFill>
          <a:srgbClr val="E9AF1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DC8E9B-6BE5-410C-A0ED-A39DF35AD618}">
      <dsp:nvSpPr>
        <dsp:cNvPr id="0" name=""/>
        <dsp:cNvSpPr/>
      </dsp:nvSpPr>
      <dsp:spPr>
        <a:xfrm>
          <a:off x="5135091" y="2536375"/>
          <a:ext cx="824867" cy="5237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9AF1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50" b="1" kern="1200" dirty="0">
              <a:latin typeface="Arial" panose="020B0604020202020204" pitchFamily="34" charset="0"/>
              <a:cs typeface="Arial" panose="020B0604020202020204" pitchFamily="34" charset="0"/>
            </a:rPr>
            <a:t>Information Technology</a:t>
          </a:r>
        </a:p>
      </dsp:txBody>
      <dsp:txXfrm>
        <a:off x="5150432" y="2551716"/>
        <a:ext cx="794185" cy="493108"/>
      </dsp:txXfrm>
    </dsp:sp>
    <dsp:sp modelId="{1D4DA1BF-3487-46DB-AC49-4F149F6A5255}">
      <dsp:nvSpPr>
        <dsp:cNvPr id="0" name=""/>
        <dsp:cNvSpPr/>
      </dsp:nvSpPr>
      <dsp:spPr>
        <a:xfrm>
          <a:off x="6051610" y="2449305"/>
          <a:ext cx="824867" cy="523790"/>
        </a:xfrm>
        <a:prstGeom prst="roundRect">
          <a:avLst>
            <a:gd name="adj" fmla="val 10000"/>
          </a:avLst>
        </a:prstGeom>
        <a:solidFill>
          <a:srgbClr val="E9AF1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64A858-FCB4-472E-BE16-8EFC16441BE3}">
      <dsp:nvSpPr>
        <dsp:cNvPr id="0" name=""/>
        <dsp:cNvSpPr/>
      </dsp:nvSpPr>
      <dsp:spPr>
        <a:xfrm>
          <a:off x="6143262" y="2536375"/>
          <a:ext cx="824867" cy="5237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9AF1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50" b="1" kern="1200" dirty="0">
              <a:latin typeface="Arial" panose="020B0604020202020204" pitchFamily="34" charset="0"/>
              <a:cs typeface="Arial" panose="020B0604020202020204" pitchFamily="34" charset="0"/>
            </a:rPr>
            <a:t>Data Operations</a:t>
          </a:r>
        </a:p>
      </dsp:txBody>
      <dsp:txXfrm>
        <a:off x="6158603" y="2551716"/>
        <a:ext cx="794185" cy="493108"/>
      </dsp:txXfrm>
    </dsp:sp>
    <dsp:sp modelId="{2573B3E6-1801-4CB6-8E3C-F5D783F4F52B}">
      <dsp:nvSpPr>
        <dsp:cNvPr id="0" name=""/>
        <dsp:cNvSpPr/>
      </dsp:nvSpPr>
      <dsp:spPr>
        <a:xfrm>
          <a:off x="7059782" y="2449305"/>
          <a:ext cx="824867" cy="523790"/>
        </a:xfrm>
        <a:prstGeom prst="roundRect">
          <a:avLst>
            <a:gd name="adj" fmla="val 10000"/>
          </a:avLst>
        </a:prstGeom>
        <a:solidFill>
          <a:srgbClr val="E9AF1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EBFA23-A51C-452F-91E4-AD1FEE1EBFC1}">
      <dsp:nvSpPr>
        <dsp:cNvPr id="0" name=""/>
        <dsp:cNvSpPr/>
      </dsp:nvSpPr>
      <dsp:spPr>
        <a:xfrm>
          <a:off x="7151434" y="2536375"/>
          <a:ext cx="824867" cy="5237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9AF1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50" b="1" kern="1200">
              <a:latin typeface="Arial" panose="020B0604020202020204" pitchFamily="34" charset="0"/>
              <a:cs typeface="Arial" panose="020B0604020202020204" pitchFamily="34" charset="0"/>
            </a:rPr>
            <a:t>Leadership</a:t>
          </a:r>
          <a:endParaRPr lang="en-US" sz="95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66775" y="2551716"/>
        <a:ext cx="794185" cy="4931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E347D3-2A72-48C9-9D23-0C338FAB91F8}">
      <dsp:nvSpPr>
        <dsp:cNvPr id="0" name=""/>
        <dsp:cNvSpPr/>
      </dsp:nvSpPr>
      <dsp:spPr>
        <a:xfrm>
          <a:off x="0" y="0"/>
          <a:ext cx="9956800" cy="618391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E4397D-CE1F-4878-880D-A7A8CC63AA6D}">
      <dsp:nvSpPr>
        <dsp:cNvPr id="0" name=""/>
        <dsp:cNvSpPr/>
      </dsp:nvSpPr>
      <dsp:spPr>
        <a:xfrm>
          <a:off x="173089" y="25016"/>
          <a:ext cx="571260" cy="57126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0" cap="flat" cmpd="sng" algn="ctr">
          <a:noFill/>
          <a:prstDash val="solid"/>
          <a:miter lim="800000"/>
          <a:headEnd type="none" w="med" len="med"/>
          <a:tailEnd type="none" w="med" len="me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B90357-36DC-4D3E-8D28-CFE4F81DB594}">
      <dsp:nvSpPr>
        <dsp:cNvPr id="0" name=""/>
        <dsp:cNvSpPr/>
      </dsp:nvSpPr>
      <dsp:spPr>
        <a:xfrm>
          <a:off x="815910" y="77099"/>
          <a:ext cx="4017924" cy="618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446" tIns="65446" rIns="65446" bIns="6544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Data Security and Privacy</a:t>
          </a:r>
        </a:p>
      </dsp:txBody>
      <dsp:txXfrm>
        <a:off x="815910" y="77099"/>
        <a:ext cx="4017924" cy="618391"/>
      </dsp:txXfrm>
    </dsp:sp>
    <dsp:sp modelId="{2BCDB67D-CCF5-4FD2-8DCC-B43F28EE9593}">
      <dsp:nvSpPr>
        <dsp:cNvPr id="0" name=""/>
        <dsp:cNvSpPr/>
      </dsp:nvSpPr>
      <dsp:spPr>
        <a:xfrm flipV="1">
          <a:off x="0" y="1060678"/>
          <a:ext cx="9956800" cy="45915"/>
        </a:xfrm>
        <a:prstGeom prst="roundRect">
          <a:avLst>
            <a:gd name="adj" fmla="val 10000"/>
          </a:avLst>
        </a:prstGeom>
        <a:solidFill>
          <a:srgbClr val="FFFF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51C27C-F966-4E77-8CA1-6B8890F3D381}">
      <dsp:nvSpPr>
        <dsp:cNvPr id="0" name=""/>
        <dsp:cNvSpPr/>
      </dsp:nvSpPr>
      <dsp:spPr>
        <a:xfrm>
          <a:off x="5521562" y="111466"/>
          <a:ext cx="574383" cy="574383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0" cap="flat" cmpd="sng" algn="ctr">
          <a:noFill/>
          <a:prstDash val="solid"/>
          <a:miter lim="800000"/>
          <a:headEnd type="none" w="med" len="med"/>
          <a:tailEnd type="none" w="med" len="me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49311-3D5F-4723-8D35-CDC8410E5D13}">
      <dsp:nvSpPr>
        <dsp:cNvPr id="0" name=""/>
        <dsp:cNvSpPr/>
      </dsp:nvSpPr>
      <dsp:spPr>
        <a:xfrm>
          <a:off x="6172296" y="76202"/>
          <a:ext cx="2695407" cy="618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446" tIns="65446" rIns="65446" bIns="6544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Data Collection</a:t>
          </a:r>
        </a:p>
      </dsp:txBody>
      <dsp:txXfrm>
        <a:off x="6172296" y="76202"/>
        <a:ext cx="2695407" cy="618391"/>
      </dsp:txXfrm>
    </dsp:sp>
    <dsp:sp modelId="{33BB34C7-F15D-4DB2-B6B5-18CEB7F5C5D8}">
      <dsp:nvSpPr>
        <dsp:cNvPr id="0" name=""/>
        <dsp:cNvSpPr/>
      </dsp:nvSpPr>
      <dsp:spPr>
        <a:xfrm flipH="1">
          <a:off x="330178" y="3581399"/>
          <a:ext cx="8991488" cy="618391"/>
        </a:xfrm>
        <a:prstGeom prst="roundRect">
          <a:avLst>
            <a:gd name="adj" fmla="val 10000"/>
          </a:avLst>
        </a:prstGeom>
        <a:solidFill>
          <a:srgbClr val="FFFF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A8FAFA-9F39-458F-9A76-90A557773C06}">
      <dsp:nvSpPr>
        <dsp:cNvPr id="0" name=""/>
        <dsp:cNvSpPr/>
      </dsp:nvSpPr>
      <dsp:spPr>
        <a:xfrm>
          <a:off x="101599" y="1447801"/>
          <a:ext cx="583930" cy="583926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0" cap="flat" cmpd="sng" algn="ctr">
          <a:noFill/>
          <a:prstDash val="solid"/>
          <a:miter lim="800000"/>
          <a:headEnd type="none" w="med" len="med"/>
          <a:tailEnd type="none" w="med" len="me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C541E5-4E34-4FE8-BE59-92705DD8EE72}">
      <dsp:nvSpPr>
        <dsp:cNvPr id="0" name=""/>
        <dsp:cNvSpPr/>
      </dsp:nvSpPr>
      <dsp:spPr>
        <a:xfrm>
          <a:off x="764340" y="1453199"/>
          <a:ext cx="3715323" cy="618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446" tIns="65446" rIns="65446" bIns="6544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Data Change Management</a:t>
          </a:r>
        </a:p>
      </dsp:txBody>
      <dsp:txXfrm>
        <a:off x="764340" y="1453199"/>
        <a:ext cx="3715323" cy="618391"/>
      </dsp:txXfrm>
    </dsp:sp>
    <dsp:sp modelId="{6EC5887B-C2AC-4DF9-B7F8-769D807131CF}">
      <dsp:nvSpPr>
        <dsp:cNvPr id="0" name=""/>
        <dsp:cNvSpPr/>
      </dsp:nvSpPr>
      <dsp:spPr>
        <a:xfrm flipV="1">
          <a:off x="0" y="2505611"/>
          <a:ext cx="9956800" cy="248005"/>
        </a:xfrm>
        <a:prstGeom prst="roundRect">
          <a:avLst>
            <a:gd name="adj" fmla="val 10000"/>
          </a:avLst>
        </a:prstGeom>
        <a:solidFill>
          <a:srgbClr val="FFFF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89AD86-8561-4E96-80E6-C9B4788A734F}">
      <dsp:nvSpPr>
        <dsp:cNvPr id="0" name=""/>
        <dsp:cNvSpPr/>
      </dsp:nvSpPr>
      <dsp:spPr>
        <a:xfrm>
          <a:off x="5465844" y="1447802"/>
          <a:ext cx="588001" cy="587998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0" cap="flat" cmpd="sng" algn="ctr">
          <a:noFill/>
          <a:prstDash val="solid"/>
          <a:miter lim="800000"/>
          <a:headEnd type="none" w="med" len="med"/>
          <a:tailEnd type="none" w="med" len="me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69D5CA-9CC1-41FE-AA74-48B4E3F0917A}">
      <dsp:nvSpPr>
        <dsp:cNvPr id="0" name=""/>
        <dsp:cNvSpPr/>
      </dsp:nvSpPr>
      <dsp:spPr>
        <a:xfrm>
          <a:off x="6141610" y="1439007"/>
          <a:ext cx="3637408" cy="618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446" tIns="65446" rIns="65446" bIns="6544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Staff Training and Retraining</a:t>
          </a:r>
        </a:p>
      </dsp:txBody>
      <dsp:txXfrm>
        <a:off x="6141610" y="1439007"/>
        <a:ext cx="3637408" cy="618391"/>
      </dsp:txXfrm>
    </dsp:sp>
    <dsp:sp modelId="{7823CBA3-D8C9-45AD-BDD7-14C267D26E47}">
      <dsp:nvSpPr>
        <dsp:cNvPr id="0" name=""/>
        <dsp:cNvSpPr/>
      </dsp:nvSpPr>
      <dsp:spPr>
        <a:xfrm>
          <a:off x="0" y="3657597"/>
          <a:ext cx="9956800" cy="205194"/>
        </a:xfrm>
        <a:prstGeom prst="roundRect">
          <a:avLst>
            <a:gd name="adj" fmla="val 10000"/>
          </a:avLst>
        </a:prstGeom>
        <a:solidFill>
          <a:srgbClr val="FFFF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3DA74B-09A5-45B2-8547-9E5EC6F06BE2}">
      <dsp:nvSpPr>
        <dsp:cNvPr id="0" name=""/>
        <dsp:cNvSpPr/>
      </dsp:nvSpPr>
      <dsp:spPr>
        <a:xfrm>
          <a:off x="126999" y="2779609"/>
          <a:ext cx="573495" cy="573492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0" cap="flat" cmpd="sng" algn="ctr">
          <a:noFill/>
          <a:prstDash val="solid"/>
          <a:miter lim="800000"/>
          <a:headEnd type="none" w="med" len="med"/>
          <a:tailEnd type="none" w="med" len="me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2EA532-60D0-4486-B5BB-9841CD4B4CE1}">
      <dsp:nvSpPr>
        <dsp:cNvPr id="0" name=""/>
        <dsp:cNvSpPr/>
      </dsp:nvSpPr>
      <dsp:spPr>
        <a:xfrm>
          <a:off x="812860" y="2743200"/>
          <a:ext cx="3258925" cy="618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446" tIns="65446" rIns="65446" bIns="6544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Communications Plan</a:t>
          </a:r>
        </a:p>
      </dsp:txBody>
      <dsp:txXfrm>
        <a:off x="812860" y="2743200"/>
        <a:ext cx="3258925" cy="618391"/>
      </dsp:txXfrm>
    </dsp:sp>
    <dsp:sp modelId="{A1A708F0-6CBE-4470-AB70-E5014029C7B4}">
      <dsp:nvSpPr>
        <dsp:cNvPr id="0" name=""/>
        <dsp:cNvSpPr/>
      </dsp:nvSpPr>
      <dsp:spPr>
        <a:xfrm>
          <a:off x="0" y="3810000"/>
          <a:ext cx="9956800" cy="618391"/>
        </a:xfrm>
        <a:prstGeom prst="roundRect">
          <a:avLst>
            <a:gd name="adj" fmla="val 10000"/>
          </a:avLst>
        </a:prstGeom>
        <a:solidFill>
          <a:srgbClr val="FFFF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7485FD-EEB0-4559-8C84-CC262FA3C579}">
      <dsp:nvSpPr>
        <dsp:cNvPr id="0" name=""/>
        <dsp:cNvSpPr/>
      </dsp:nvSpPr>
      <dsp:spPr>
        <a:xfrm>
          <a:off x="5543868" y="2779608"/>
          <a:ext cx="577570" cy="577566"/>
        </a:xfrm>
        <a:prstGeom prst="rect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0" cap="flat" cmpd="sng" algn="ctr">
          <a:noFill/>
          <a:prstDash val="solid"/>
          <a:miter lim="800000"/>
          <a:headEnd type="none" w="med" len="med"/>
          <a:tailEnd type="none" w="med" len="me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558EC-A460-43B8-9BEB-9442CC42035D}">
      <dsp:nvSpPr>
        <dsp:cNvPr id="0" name=""/>
        <dsp:cNvSpPr/>
      </dsp:nvSpPr>
      <dsp:spPr>
        <a:xfrm>
          <a:off x="6178812" y="2734407"/>
          <a:ext cx="3563190" cy="618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446" tIns="65446" rIns="65446" bIns="6544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Stakeholder Engagement</a:t>
          </a:r>
        </a:p>
      </dsp:txBody>
      <dsp:txXfrm>
        <a:off x="6178812" y="2734407"/>
        <a:ext cx="3563190" cy="6183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F85AFF-4956-B74D-A715-A78B16E793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FA673A-7E97-D94F-A4A9-7717B232B9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C8DEE4-D064-E742-AAE4-046DB7914353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BAFE6F-5EE9-D845-AB6E-95D66B0E8A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E4CDFF-8EA5-5047-9611-0AE5D3A78F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F128F4-BA33-8244-8D89-9A1F2087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16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93669-7633-4426-A8C3-40939B242792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44FCF-FACB-4686-8B3E-04A4A3B47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2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44FCF-FACB-4686-8B3E-04A4A3B478A9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6821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68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1145">
              <a:defRPr/>
            </a:pPr>
            <a:fld id="{AD8701B4-AC0F-0A46-872C-E0A694315DCF}" type="slidenum">
              <a:rPr lang="en-US">
                <a:solidFill>
                  <a:prstClr val="black"/>
                </a:solidFill>
                <a:latin typeface="Calibri"/>
              </a:rPr>
              <a:pPr defTabSz="471145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3850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Monthly, individual staff spent almost 8 hours working on the toolkit, with over 5 hours spent in meetings and an additional 2 and a half hours preparing and working outside of meetings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17642-5343-4578-A595-1E99F754BEE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0721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17642-5343-4578-A595-1E99F754BEE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963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ver--Mast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9DF-9643-402A-B710-9B3AEF1A6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120529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5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3449-4864-463F-81FA-F70FF678A9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>
            <a:no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2801ED-C8D5-4564-81A5-68F9CC425C05}"/>
              </a:ext>
            </a:extLst>
          </p:cNvPr>
          <p:cNvSpPr/>
          <p:nvPr userDrawn="1"/>
        </p:nvSpPr>
        <p:spPr>
          <a:xfrm>
            <a:off x="0" y="-11398"/>
            <a:ext cx="12192000" cy="818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5D907ED-E8B3-49FF-A78F-45B99BAE94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6172200"/>
            <a:ext cx="9395884" cy="685800"/>
          </a:xfrm>
        </p:spPr>
        <p:txBody>
          <a:bodyPr lIns="457200" tIns="0" rIns="457200" bIns="457200" anchor="b" anchorCtr="0"/>
          <a:lstStyle>
            <a:lvl1pPr algn="l">
              <a:defRPr sz="1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625766D-29B8-4A4D-ABC3-8C04745D2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95885" y="6172200"/>
            <a:ext cx="2796116" cy="685800"/>
          </a:xfrm>
        </p:spPr>
        <p:txBody>
          <a:bodyPr lIns="0" tIns="0" rIns="457200" bIns="457200" anchor="b" anchorCtr="0"/>
          <a:lstStyle>
            <a:lvl1pPr algn="r">
              <a:defRPr sz="130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FB17D86-A949-45EE-9E61-9114974FE0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12480" y="76200"/>
            <a:ext cx="41052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34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ver--Masthead (System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9DF-9643-402A-B710-9B3AEF1A6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120529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500" baseline="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3449-4864-463F-81FA-F70FF678A9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>
            <a:no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2801ED-C8D5-4564-81A5-68F9CC425C05}"/>
              </a:ext>
            </a:extLst>
          </p:cNvPr>
          <p:cNvSpPr/>
          <p:nvPr userDrawn="1"/>
        </p:nvSpPr>
        <p:spPr>
          <a:xfrm>
            <a:off x="0" y="-11398"/>
            <a:ext cx="12192000" cy="818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74A3775-B4AF-4E72-8F3B-57FC05937F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172200"/>
            <a:ext cx="9144000" cy="685800"/>
          </a:xfrm>
        </p:spPr>
        <p:txBody>
          <a:bodyPr lIns="457200" tIns="0" rIns="457200" bIns="457200" anchor="b" anchorCtr="0"/>
          <a:lstStyle>
            <a:lvl1pPr algn="l">
              <a:defRPr sz="1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5D834DC-1A6D-4D04-AF5C-1A6EC50206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0" y="6172200"/>
            <a:ext cx="3048000" cy="685800"/>
          </a:xfrm>
        </p:spPr>
        <p:txBody>
          <a:bodyPr lIns="0" tIns="0" rIns="457200" bIns="45720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6EE1CF0-5842-4FC0-8A29-F0F8D2B0F6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12480" y="76200"/>
            <a:ext cx="41052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28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Color (System Fon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7596E5C5-87C0-45F0-B045-834081FB6E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>
            <a:noAutofit/>
          </a:bodyPr>
          <a:lstStyle>
            <a:lvl1pPr marL="0" indent="0" algn="ctr">
              <a:buNone/>
              <a:defRPr sz="280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728828-510F-4679-AB37-D7D93BDAE6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51" y="2121408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BCEC6-B127-4814-9A19-0D855DB5C5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0" y="6172200"/>
            <a:ext cx="3048000" cy="685800"/>
          </a:xfrm>
        </p:spPr>
        <p:txBody>
          <a:bodyPr lIns="0" tIns="0" rIns="457200" bIns="457200" anchor="b" anchorCtr="0"/>
          <a:lstStyle>
            <a:lvl1pPr algn="r">
              <a:defRPr sz="1300" b="1" baseline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51F83BF-14DA-411B-B4ED-51D6D8BCA2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172200"/>
            <a:ext cx="9144000" cy="685800"/>
          </a:xfrm>
        </p:spPr>
        <p:txBody>
          <a:bodyPr lIns="457200" tIns="0" rIns="457200" bIns="457200" anchor="b" anchorCtr="0"/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of group, unit or event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BB320AC-A7DD-4C83-82EE-030F2A08B0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12480" y="-192024"/>
            <a:ext cx="41052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00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ntent_3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74320" indent="-274320">
              <a:lnSpc>
                <a:spcPct val="105000"/>
              </a:lnSpc>
              <a:spcBef>
                <a:spcPts val="2000"/>
              </a:spcBef>
              <a:defRPr sz="3000"/>
            </a:lvl1pPr>
            <a:lvl2pPr marL="548640" indent="-274320">
              <a:lnSpc>
                <a:spcPct val="95000"/>
              </a:lnSpc>
              <a:spcBef>
                <a:spcPts val="2000"/>
              </a:spcBef>
              <a:defRPr sz="3000"/>
            </a:lvl2pPr>
            <a:lvl3pPr marL="822960" indent="-274320">
              <a:lnSpc>
                <a:spcPct val="95000"/>
              </a:lnSpc>
              <a:spcBef>
                <a:spcPts val="2000"/>
              </a:spcBef>
              <a:defRPr sz="3000"/>
            </a:lvl3pPr>
            <a:lvl4pPr marL="1097280" indent="-274320">
              <a:lnSpc>
                <a:spcPct val="95000"/>
              </a:lnSpc>
              <a:spcBef>
                <a:spcPts val="2000"/>
              </a:spcBef>
              <a:buSzPct val="66000"/>
              <a:defRPr sz="3000"/>
            </a:lvl4pPr>
            <a:lvl5pPr marL="1371600" indent="-274320">
              <a:lnSpc>
                <a:spcPct val="95000"/>
              </a:lnSpc>
              <a:spcBef>
                <a:spcPts val="2000"/>
              </a:spcBef>
              <a:buSzPct val="66000"/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97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_28pt_w/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10515600" cy="4469132"/>
          </a:xfrm>
        </p:spPr>
        <p:txBody>
          <a:bodyPr/>
          <a:lstStyle>
            <a:lvl1pPr marL="274320" indent="-274320">
              <a:lnSpc>
                <a:spcPct val="105000"/>
              </a:lnSpc>
              <a:defRPr/>
            </a:lvl1pPr>
            <a:lvl2pPr marL="548640" indent="-274320">
              <a:lnSpc>
                <a:spcPct val="95000"/>
              </a:lnSpc>
              <a:defRPr/>
            </a:lvl2pPr>
            <a:lvl3pPr marL="822960" indent="-274320">
              <a:lnSpc>
                <a:spcPct val="95000"/>
              </a:lnSpc>
              <a:defRPr/>
            </a:lvl3pPr>
            <a:lvl4pPr marL="1097280" indent="-274320">
              <a:lnSpc>
                <a:spcPct val="95000"/>
              </a:lnSpc>
              <a:buSzPct val="66000"/>
              <a:defRPr/>
            </a:lvl4pPr>
            <a:lvl5pPr marL="1371600" indent="-274320">
              <a:lnSpc>
                <a:spcPct val="95000"/>
              </a:lnSpc>
              <a:buSzPct val="66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E3898A7-510F-4BFC-8EAE-5AF191AAD9A0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8" y="6115051"/>
            <a:ext cx="10512424" cy="194308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7393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ntent_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28600" indent="-228600">
              <a:lnSpc>
                <a:spcPct val="105000"/>
              </a:lnSpc>
              <a:spcBef>
                <a:spcPts val="1400"/>
              </a:spcBef>
              <a:defRPr sz="2200"/>
            </a:lvl1pPr>
            <a:lvl2pPr marL="457200" indent="-228600">
              <a:lnSpc>
                <a:spcPct val="95000"/>
              </a:lnSpc>
              <a:spcBef>
                <a:spcPts val="1400"/>
              </a:spcBef>
              <a:defRPr sz="2200"/>
            </a:lvl2pPr>
            <a:lvl3pPr marL="685800" indent="-228600">
              <a:lnSpc>
                <a:spcPct val="95000"/>
              </a:lnSpc>
              <a:spcBef>
                <a:spcPts val="1400"/>
              </a:spcBef>
              <a:defRPr sz="2200"/>
            </a:lvl3pPr>
            <a:lvl4pPr marL="914400" indent="-228600">
              <a:lnSpc>
                <a:spcPct val="95000"/>
              </a:lnSpc>
              <a:spcBef>
                <a:spcPts val="1400"/>
              </a:spcBef>
              <a:buSzPct val="66000"/>
              <a:defRPr sz="2200"/>
            </a:lvl4pPr>
            <a:lvl5pPr marL="1143000" indent="-228600">
              <a:lnSpc>
                <a:spcPct val="95000"/>
              </a:lnSpc>
              <a:spcBef>
                <a:spcPts val="1400"/>
              </a:spcBef>
              <a:buSzPct val="66000"/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42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2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39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39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18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39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39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04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853"/>
            <a:ext cx="10515600" cy="865222"/>
          </a:xfrm>
        </p:spPr>
        <p:txBody>
          <a:bodyPr lIns="0"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39"/>
          </a:xfrm>
        </p:spPr>
        <p:txBody>
          <a:bodyPr lIns="0">
            <a:noAutofit/>
          </a:bodyPr>
          <a:lstStyle>
            <a:lvl1pPr marL="182880" indent="-182880">
              <a:spcBef>
                <a:spcPts val="1400"/>
              </a:spcBef>
              <a:defRPr sz="1800"/>
            </a:lvl1pPr>
            <a:lvl2pPr marL="365760" indent="-182880">
              <a:spcBef>
                <a:spcPts val="1400"/>
              </a:spcBef>
              <a:defRPr sz="1800"/>
            </a:lvl2pPr>
            <a:lvl3pPr marL="548640" indent="-182880">
              <a:spcBef>
                <a:spcPts val="1400"/>
              </a:spcBef>
              <a:defRPr sz="1800"/>
            </a:lvl3pPr>
            <a:lvl4pPr marL="731520" indent="-182880">
              <a:spcBef>
                <a:spcPts val="1400"/>
              </a:spcBef>
              <a:defRPr sz="1800"/>
            </a:lvl4pPr>
            <a:lvl5pPr marL="914400" indent="-182880">
              <a:spcBef>
                <a:spcPts val="14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39"/>
          </a:xfrm>
        </p:spPr>
        <p:txBody>
          <a:bodyPr lIns="0">
            <a:noAutofit/>
          </a:bodyPr>
          <a:lstStyle>
            <a:lvl1pPr marL="182880" indent="-182880">
              <a:spcBef>
                <a:spcPts val="1400"/>
              </a:spcBef>
              <a:defRPr sz="1800"/>
            </a:lvl1pPr>
            <a:lvl2pPr marL="365760" indent="-182880">
              <a:spcBef>
                <a:spcPts val="1400"/>
              </a:spcBef>
              <a:defRPr sz="1800"/>
            </a:lvl2pPr>
            <a:lvl3pPr marL="548640" indent="-182880">
              <a:spcBef>
                <a:spcPts val="1400"/>
              </a:spcBef>
              <a:defRPr sz="1800"/>
            </a:lvl3pPr>
            <a:lvl4pPr marL="731520" indent="-182880">
              <a:spcBef>
                <a:spcPts val="1400"/>
              </a:spcBef>
              <a:defRPr sz="1800"/>
            </a:lvl4pPr>
            <a:lvl5pPr marL="914400" indent="-182880">
              <a:spcBef>
                <a:spcPts val="14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51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15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868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40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40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35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13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868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40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40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27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Color (Casey Fon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7596E5C5-87C0-45F0-B045-834081FB6E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>
            <a:noAutofit/>
          </a:bodyPr>
          <a:lstStyle>
            <a:lvl1pPr marL="0" indent="0" algn="ctr">
              <a:buNone/>
              <a:defRPr sz="2800">
                <a:solidFill>
                  <a:schemeClr val="tx2">
                    <a:lumMod val="40000"/>
                    <a:lumOff val="60000"/>
                  </a:schemeClr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728828-510F-4679-AB37-D7D93BDAE6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51" y="2121408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608F177-66AE-4CFD-82C8-86B4EEE8CB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170614"/>
            <a:ext cx="9400117" cy="687387"/>
          </a:xfrm>
        </p:spPr>
        <p:txBody>
          <a:bodyPr lIns="457200" tIns="0" rIns="457200" bIns="457200" anchor="b" anchorCtr="0"/>
          <a:lstStyle>
            <a:lvl1pPr algn="l"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A58374A-24A0-4A5A-9CB9-1250445312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00117" y="6170614"/>
            <a:ext cx="2791883" cy="687387"/>
          </a:xfrm>
        </p:spPr>
        <p:txBody>
          <a:bodyPr lIns="0" tIns="0" rIns="457200" bIns="457200" anchor="b" anchorCtr="0"/>
          <a:lstStyle>
            <a:lvl1pPr algn="r">
              <a:defRPr sz="1300">
                <a:solidFill>
                  <a:schemeClr val="tx2">
                    <a:lumMod val="40000"/>
                    <a:lumOff val="6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08FE9DB-2004-4EC5-B381-F94F001399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12480" y="-192024"/>
            <a:ext cx="41052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814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2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599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08760"/>
            <a:ext cx="5157787" cy="823912"/>
          </a:xfrm>
        </p:spPr>
        <p:txBody>
          <a:bodyPr tIns="27432" anchor="t" anchorCtr="0">
            <a:noAutofit/>
          </a:bodyPr>
          <a:lstStyle>
            <a:lvl1pPr marL="0" indent="0">
              <a:lnSpc>
                <a:spcPct val="85000"/>
              </a:lnSpc>
              <a:buNone/>
              <a:defRPr sz="3000" b="1" kern="1500" spc="1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08760"/>
            <a:ext cx="5183188" cy="823912"/>
          </a:xfrm>
        </p:spPr>
        <p:txBody>
          <a:bodyPr tIns="27432" bIns="0" anchor="t" anchorCtr="0">
            <a:noAutofit/>
          </a:bodyPr>
          <a:lstStyle>
            <a:lvl1pPr marL="0" indent="0">
              <a:lnSpc>
                <a:spcPct val="85000"/>
              </a:lnSpc>
              <a:buNone/>
              <a:defRPr sz="2900" b="1" kern="1500" spc="1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663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64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4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4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47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/Header, Sourceline_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64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617660"/>
          </a:xfrm>
        </p:spPr>
        <p:txBody>
          <a:bodyPr>
            <a:noAutofit/>
          </a:bodyPr>
          <a:lstStyle>
            <a:lvl1pPr marL="182880" indent="-182880">
              <a:spcBef>
                <a:spcPts val="1200"/>
              </a:spcBef>
              <a:defRPr sz="1800"/>
            </a:lvl1pPr>
            <a:lvl2pPr marL="365760" indent="-182880">
              <a:spcBef>
                <a:spcPts val="1200"/>
              </a:spcBef>
              <a:defRPr sz="1800"/>
            </a:lvl2pPr>
            <a:lvl3pPr marL="548640" indent="-182880">
              <a:spcBef>
                <a:spcPts val="1200"/>
              </a:spcBef>
              <a:defRPr sz="1800"/>
            </a:lvl3pPr>
            <a:lvl4pPr marL="731520" indent="-182880">
              <a:spcBef>
                <a:spcPts val="1200"/>
              </a:spcBef>
              <a:defRPr sz="1800"/>
            </a:lvl4pPr>
            <a:lvl5pPr marL="914400" indent="-18288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617660"/>
          </a:xfrm>
        </p:spPr>
        <p:txBody>
          <a:bodyPr>
            <a:noAutofit/>
          </a:bodyPr>
          <a:lstStyle>
            <a:lvl1pPr marL="182880" indent="-182880">
              <a:spcBef>
                <a:spcPts val="1200"/>
              </a:spcBef>
              <a:defRPr sz="1800"/>
            </a:lvl1pPr>
            <a:lvl2pPr marL="365760" indent="-182880">
              <a:spcBef>
                <a:spcPts val="1200"/>
              </a:spcBef>
              <a:defRPr sz="1800"/>
            </a:lvl2pPr>
            <a:lvl3pPr marL="731520" indent="-182880">
              <a:spcBef>
                <a:spcPts val="1200"/>
              </a:spcBef>
              <a:defRPr sz="1800"/>
            </a:lvl3pPr>
            <a:lvl4pPr indent="-182880">
              <a:spcBef>
                <a:spcPts val="1200"/>
              </a:spcBef>
              <a:defRPr sz="1800"/>
            </a:lvl4pPr>
            <a:lvl5pPr marL="1097280" indent="-18288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D45E81E-A569-4288-9C67-AD44935A62A4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8" y="6115051"/>
            <a:ext cx="10512424" cy="194308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80048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15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64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714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13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226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434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Caption,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660C1-DA55-4FD9-8EA0-4DB9AA9D5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415144"/>
            <a:ext cx="10515600" cy="445309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868238"/>
            <a:ext cx="10512424" cy="296564"/>
          </a:xfrm>
        </p:spPr>
        <p:txBody>
          <a:bodyPr tIns="0" bIns="0"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623856E-D38A-496A-B171-3BB4ED14DCC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3436" y="6170277"/>
            <a:ext cx="10515601" cy="194308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3166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Caption, Sourceline on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1645921"/>
            <a:ext cx="2267552" cy="3630087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301551" y="1654013"/>
            <a:ext cx="8030132" cy="470233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AC93E07-F170-4EE2-B9C8-ED179589EA5B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3436" y="5405481"/>
            <a:ext cx="2267553" cy="959105"/>
          </a:xfrm>
        </p:spPr>
        <p:txBody>
          <a:bodyPr anchor="t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19647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658634"/>
            <a:ext cx="10491893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39790" y="1645921"/>
            <a:ext cx="520162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B61A7F0-511E-954C-9346-133AF7CA36E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150593" y="1645921"/>
            <a:ext cx="520162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740834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/Caption (Small, Large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660C1-DA55-4FD9-8EA0-4DB9AA9D5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658634"/>
            <a:ext cx="10491893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378854" y="1645921"/>
            <a:ext cx="6952828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815825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/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660C1-DA55-4FD9-8EA0-4DB9AA9D5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658634"/>
            <a:ext cx="3413760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378855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3706506-31F6-D04B-85BA-A93005B87132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7917921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0DF2C16-61CF-B74C-833F-8ABFC42EF064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378855" y="5658634"/>
            <a:ext cx="3413760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7C068E7-78A4-DD4D-87DF-1C0360DD683E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7917921" y="5658634"/>
            <a:ext cx="3413760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1475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ne Content_3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74320" indent="-274320">
              <a:lnSpc>
                <a:spcPct val="105000"/>
              </a:lnSpc>
              <a:spcBef>
                <a:spcPts val="2000"/>
              </a:spcBef>
              <a:defRPr sz="3000"/>
            </a:lvl1pPr>
            <a:lvl2pPr marL="548640" indent="-274320">
              <a:lnSpc>
                <a:spcPct val="95000"/>
              </a:lnSpc>
              <a:spcBef>
                <a:spcPts val="2000"/>
              </a:spcBef>
              <a:defRPr sz="3000"/>
            </a:lvl2pPr>
            <a:lvl3pPr marL="822960" indent="-274320">
              <a:lnSpc>
                <a:spcPct val="95000"/>
              </a:lnSpc>
              <a:spcBef>
                <a:spcPts val="2000"/>
              </a:spcBef>
              <a:defRPr sz="3000"/>
            </a:lvl3pPr>
            <a:lvl4pPr marL="1097280" indent="-274320">
              <a:lnSpc>
                <a:spcPct val="95000"/>
              </a:lnSpc>
              <a:spcBef>
                <a:spcPts val="2000"/>
              </a:spcBef>
              <a:buSzPct val="66000"/>
              <a:defRPr sz="3000"/>
            </a:lvl4pPr>
            <a:lvl5pPr marL="1371600" indent="-274320">
              <a:lnSpc>
                <a:spcPct val="95000"/>
              </a:lnSpc>
              <a:spcBef>
                <a:spcPts val="2000"/>
              </a:spcBef>
              <a:buSzPct val="66000"/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FF31650-33A0-41F4-A40A-6CB69A9709AF}" type="slidenum">
              <a:rPr lang="en-US" smtClean="0">
                <a:solidFill>
                  <a:srgbClr val="595959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595959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99975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FD8A9-1478-4632-A0BE-E410E364F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85953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31D3D-F09D-4076-8C96-19F79758C5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124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6416676"/>
            <a:ext cx="2844800" cy="2889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595959"/>
                </a:solidFill>
              </a:defRPr>
            </a:lvl1pPr>
          </a:lstStyle>
          <a:p>
            <a:fld id="{06B3CCE6-3D7D-AC46-9877-BAC74626AB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828800" y="2057400"/>
            <a:ext cx="8737600" cy="3886200"/>
          </a:xfrm>
        </p:spPr>
        <p:txBody>
          <a:bodyPr/>
          <a:lstStyle>
            <a:lvl1pPr>
              <a:lnSpc>
                <a:spcPts val="2800"/>
              </a:lnSpc>
              <a:buClr>
                <a:schemeClr val="accent3"/>
              </a:buClr>
              <a:defRPr sz="2400">
                <a:solidFill>
                  <a:schemeClr val="tx2"/>
                </a:solidFill>
              </a:defRPr>
            </a:lvl1pPr>
            <a:lvl2pPr>
              <a:lnSpc>
                <a:spcPts val="2800"/>
              </a:lnSpc>
              <a:buClr>
                <a:schemeClr val="accent3"/>
              </a:buClr>
              <a:buFont typeface="Lucida Grande"/>
              <a:buChar char="–"/>
              <a:defRPr sz="2400">
                <a:solidFill>
                  <a:schemeClr val="tx2"/>
                </a:solidFill>
              </a:defRPr>
            </a:lvl2pPr>
            <a:lvl3pPr>
              <a:lnSpc>
                <a:spcPts val="2800"/>
              </a:lnSpc>
              <a:buClr>
                <a:schemeClr val="accent3"/>
              </a:buClr>
              <a:buSzPct val="85000"/>
              <a:buFont typeface="Courier New"/>
              <a:buChar char="o"/>
              <a:defRPr sz="24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20762"/>
          </a:xfrm>
          <a:ln w="0" cap="flat" cmpd="sng" algn="ctr">
            <a:solidFill>
              <a:srgbClr val="97A825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8420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and tw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353056" y="4645152"/>
            <a:ext cx="3657600" cy="1819656"/>
          </a:xfrm>
          <a:noFill/>
          <a:ln>
            <a:noFill/>
          </a:ln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2133600" y="2176272"/>
            <a:ext cx="8128000" cy="2014728"/>
          </a:xfrm>
        </p:spPr>
        <p:txBody>
          <a:bodyPr/>
          <a:lstStyle>
            <a:lvl1pPr marL="274320" indent="-274320">
              <a:lnSpc>
                <a:spcPts val="2250"/>
              </a:lnSpc>
              <a:spcBef>
                <a:spcPts val="1200"/>
              </a:spcBef>
              <a:buClr>
                <a:schemeClr val="accent3"/>
              </a:buClr>
              <a:buSzPct val="130000"/>
              <a:defRPr sz="1800">
                <a:solidFill>
                  <a:schemeClr val="tx2"/>
                </a:solidFill>
              </a:defRPr>
            </a:lvl1pPr>
            <a:lvl2pPr marL="274320">
              <a:lnSpc>
                <a:spcPts val="2250"/>
              </a:lnSpc>
              <a:spcBef>
                <a:spcPts val="1200"/>
              </a:spcBef>
              <a:buClr>
                <a:schemeClr val="accent3"/>
              </a:buClr>
              <a:defRPr sz="18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315456" y="4645152"/>
            <a:ext cx="3657600" cy="1819656"/>
          </a:xfrm>
          <a:noFill/>
          <a:ln>
            <a:noFill/>
          </a:ln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6416676"/>
            <a:ext cx="2844800" cy="2889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595959"/>
                </a:solidFill>
              </a:defRPr>
            </a:lvl1pPr>
          </a:lstStyle>
          <a:p>
            <a:fld id="{06B3CCE6-3D7D-AC46-9877-BAC74626AB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54590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17600" y="1905000"/>
            <a:ext cx="9956800" cy="4486240"/>
          </a:xfrm>
          <a:ln>
            <a:noFill/>
          </a:ln>
        </p:spPr>
        <p:txBody>
          <a:bodyPr/>
          <a:lstStyle/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6416676"/>
            <a:ext cx="2844800" cy="2889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595959"/>
                </a:solidFill>
              </a:defRPr>
            </a:lvl1pPr>
          </a:lstStyle>
          <a:p>
            <a:fld id="{06B3CCE6-3D7D-AC46-9877-BAC74626AB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57076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31D3D-F09D-4076-8C96-19F79758C5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534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9DF-9643-402A-B710-9B3AEF1A6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120529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000"/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3449-4864-463F-81FA-F70FF678A9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 anchor="ctr" anchorCtr="0">
            <a:noAutofit/>
          </a:bodyPr>
          <a:lstStyle>
            <a:lvl1pPr marL="0" indent="0" algn="ctr">
              <a:buNone/>
              <a:defRPr sz="22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28547446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--Masthea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9DF-9643-402A-B710-9B3AEF1A6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120529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0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3449-4864-463F-81FA-F70FF678A9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 anchor="ctr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Section 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2801ED-C8D5-4564-81A5-68F9CC425C05}"/>
              </a:ext>
            </a:extLst>
          </p:cNvPr>
          <p:cNvSpPr/>
          <p:nvPr userDrawn="1"/>
        </p:nvSpPr>
        <p:spPr>
          <a:xfrm>
            <a:off x="0" y="-11398"/>
            <a:ext cx="12192000" cy="818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887396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--Colo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7596E5C5-87C0-45F0-B045-834081FB6E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 anchor="ctr" anchorCtr="0">
            <a:noAutofit/>
          </a:bodyPr>
          <a:lstStyle>
            <a:lvl1pPr marL="0" indent="0" algn="ctr">
              <a:buNone/>
              <a:defRPr sz="2200" spc="30" baseline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Section 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728828-510F-4679-AB37-D7D93BDAE6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51" y="2121408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000" cap="none" spc="3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761354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3516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ntent_3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74320" indent="-274320">
              <a:lnSpc>
                <a:spcPct val="105000"/>
              </a:lnSpc>
              <a:spcBef>
                <a:spcPts val="2000"/>
              </a:spcBef>
              <a:defRPr sz="3000"/>
            </a:lvl1pPr>
            <a:lvl2pPr marL="548640" indent="-274320">
              <a:lnSpc>
                <a:spcPct val="95000"/>
              </a:lnSpc>
              <a:spcBef>
                <a:spcPts val="2000"/>
              </a:spcBef>
              <a:defRPr sz="3000"/>
            </a:lvl2pPr>
            <a:lvl3pPr marL="822960" indent="-274320">
              <a:lnSpc>
                <a:spcPct val="95000"/>
              </a:lnSpc>
              <a:spcBef>
                <a:spcPts val="2000"/>
              </a:spcBef>
              <a:defRPr sz="3000"/>
            </a:lvl3pPr>
            <a:lvl4pPr marL="1097280" indent="-274320">
              <a:lnSpc>
                <a:spcPct val="95000"/>
              </a:lnSpc>
              <a:spcBef>
                <a:spcPts val="2000"/>
              </a:spcBef>
              <a:buSzPct val="66000"/>
              <a:defRPr sz="3000"/>
            </a:lvl4pPr>
            <a:lvl5pPr marL="1371600" indent="-274320">
              <a:lnSpc>
                <a:spcPct val="95000"/>
              </a:lnSpc>
              <a:spcBef>
                <a:spcPts val="2000"/>
              </a:spcBef>
              <a:buSzPct val="66000"/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>
                <a:solidFill>
                  <a:srgbClr val="595959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595959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9997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Two Content w/Header_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64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4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4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FF31650-33A0-41F4-A40A-6CB69A9709AF}" type="slidenum">
              <a:rPr lang="en-US" smtClean="0">
                <a:solidFill>
                  <a:srgbClr val="595959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595959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37478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_28pt_w/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10515600" cy="4469132"/>
          </a:xfrm>
        </p:spPr>
        <p:txBody>
          <a:bodyPr/>
          <a:lstStyle>
            <a:lvl1pPr marL="274320" indent="-274320">
              <a:lnSpc>
                <a:spcPct val="105000"/>
              </a:lnSpc>
              <a:defRPr/>
            </a:lvl1pPr>
            <a:lvl2pPr marL="548640" indent="-274320">
              <a:lnSpc>
                <a:spcPct val="95000"/>
              </a:lnSpc>
              <a:defRPr/>
            </a:lvl2pPr>
            <a:lvl3pPr marL="822960" indent="-274320">
              <a:lnSpc>
                <a:spcPct val="95000"/>
              </a:lnSpc>
              <a:defRPr/>
            </a:lvl3pPr>
            <a:lvl4pPr marL="1097280" indent="-274320">
              <a:lnSpc>
                <a:spcPct val="95000"/>
              </a:lnSpc>
              <a:buSzPct val="66000"/>
              <a:defRPr/>
            </a:lvl4pPr>
            <a:lvl5pPr marL="1371600" indent="-274320">
              <a:lnSpc>
                <a:spcPct val="95000"/>
              </a:lnSpc>
              <a:buSzPct val="66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>
                <a:solidFill>
                  <a:srgbClr val="595959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595959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E3898A7-510F-4BFC-8EAE-5AF191AAD9A0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8" y="6115051"/>
            <a:ext cx="10512424" cy="194308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73931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ntent_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28600" indent="-228600">
              <a:lnSpc>
                <a:spcPct val="105000"/>
              </a:lnSpc>
              <a:spcBef>
                <a:spcPts val="1400"/>
              </a:spcBef>
              <a:defRPr sz="2200"/>
            </a:lvl1pPr>
            <a:lvl2pPr marL="457200" indent="-228600">
              <a:lnSpc>
                <a:spcPct val="95000"/>
              </a:lnSpc>
              <a:spcBef>
                <a:spcPts val="1400"/>
              </a:spcBef>
              <a:defRPr sz="2200"/>
            </a:lvl2pPr>
            <a:lvl3pPr marL="685800" indent="-228600">
              <a:lnSpc>
                <a:spcPct val="95000"/>
              </a:lnSpc>
              <a:spcBef>
                <a:spcPts val="1400"/>
              </a:spcBef>
              <a:defRPr sz="2200"/>
            </a:lvl3pPr>
            <a:lvl4pPr marL="914400" indent="-228600">
              <a:lnSpc>
                <a:spcPct val="95000"/>
              </a:lnSpc>
              <a:spcBef>
                <a:spcPts val="1400"/>
              </a:spcBef>
              <a:buSzPct val="66000"/>
              <a:defRPr sz="2200"/>
            </a:lvl4pPr>
            <a:lvl5pPr marL="1143000" indent="-228600">
              <a:lnSpc>
                <a:spcPct val="95000"/>
              </a:lnSpc>
              <a:spcBef>
                <a:spcPts val="1400"/>
              </a:spcBef>
              <a:buSzPct val="66000"/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>
                <a:solidFill>
                  <a:srgbClr val="595959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595959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13423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2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39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39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>
                <a:solidFill>
                  <a:srgbClr val="595959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595959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05184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39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39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>
                <a:solidFill>
                  <a:srgbClr val="595959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595959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4904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853"/>
            <a:ext cx="10515600" cy="865222"/>
          </a:xfrm>
        </p:spPr>
        <p:txBody>
          <a:bodyPr lIns="0"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39"/>
          </a:xfrm>
        </p:spPr>
        <p:txBody>
          <a:bodyPr lIns="0">
            <a:noAutofit/>
          </a:bodyPr>
          <a:lstStyle>
            <a:lvl1pPr marL="182880" indent="-182880">
              <a:spcBef>
                <a:spcPts val="1400"/>
              </a:spcBef>
              <a:defRPr sz="1800"/>
            </a:lvl1pPr>
            <a:lvl2pPr marL="365760" indent="-182880">
              <a:spcBef>
                <a:spcPts val="1400"/>
              </a:spcBef>
              <a:defRPr sz="1800"/>
            </a:lvl2pPr>
            <a:lvl3pPr marL="548640" indent="-182880">
              <a:spcBef>
                <a:spcPts val="1400"/>
              </a:spcBef>
              <a:defRPr sz="1800"/>
            </a:lvl3pPr>
            <a:lvl4pPr marL="731520" indent="-182880">
              <a:spcBef>
                <a:spcPts val="1400"/>
              </a:spcBef>
              <a:defRPr sz="1800"/>
            </a:lvl4pPr>
            <a:lvl5pPr marL="914400" indent="-182880">
              <a:spcBef>
                <a:spcPts val="14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39"/>
          </a:xfrm>
        </p:spPr>
        <p:txBody>
          <a:bodyPr lIns="0">
            <a:noAutofit/>
          </a:bodyPr>
          <a:lstStyle>
            <a:lvl1pPr marL="182880" indent="-182880">
              <a:spcBef>
                <a:spcPts val="1400"/>
              </a:spcBef>
              <a:defRPr sz="1800"/>
            </a:lvl1pPr>
            <a:lvl2pPr marL="365760" indent="-182880">
              <a:spcBef>
                <a:spcPts val="1400"/>
              </a:spcBef>
              <a:defRPr sz="1800"/>
            </a:lvl2pPr>
            <a:lvl3pPr marL="548640" indent="-182880">
              <a:spcBef>
                <a:spcPts val="1400"/>
              </a:spcBef>
              <a:defRPr sz="1800"/>
            </a:lvl3pPr>
            <a:lvl4pPr marL="731520" indent="-182880">
              <a:spcBef>
                <a:spcPts val="1400"/>
              </a:spcBef>
              <a:defRPr sz="1800"/>
            </a:lvl4pPr>
            <a:lvl5pPr marL="914400" indent="-182880">
              <a:spcBef>
                <a:spcPts val="14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>
                <a:solidFill>
                  <a:srgbClr val="595959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595959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50515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15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868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40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40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>
                <a:solidFill>
                  <a:srgbClr val="595959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595959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33355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13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868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40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40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>
                <a:solidFill>
                  <a:srgbClr val="595959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595959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37276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2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599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08760"/>
            <a:ext cx="5157787" cy="823912"/>
          </a:xfrm>
        </p:spPr>
        <p:txBody>
          <a:bodyPr tIns="27432" anchor="t" anchorCtr="0">
            <a:noAutofit/>
          </a:bodyPr>
          <a:lstStyle>
            <a:lvl1pPr marL="0" indent="0">
              <a:lnSpc>
                <a:spcPct val="85000"/>
              </a:lnSpc>
              <a:buNone/>
              <a:defRPr sz="3000" b="1" kern="1500" spc="1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08760"/>
            <a:ext cx="5183188" cy="823912"/>
          </a:xfrm>
        </p:spPr>
        <p:txBody>
          <a:bodyPr tIns="27432" bIns="0" anchor="t" anchorCtr="0">
            <a:noAutofit/>
          </a:bodyPr>
          <a:lstStyle>
            <a:lvl1pPr marL="0" indent="0">
              <a:lnSpc>
                <a:spcPct val="85000"/>
              </a:lnSpc>
              <a:buNone/>
              <a:defRPr sz="2900" b="1" kern="1500" spc="1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>
                <a:solidFill>
                  <a:srgbClr val="595959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595959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4663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64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4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4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>
                <a:solidFill>
                  <a:srgbClr val="595959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595959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37478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/Header, Sourceline_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64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617660"/>
          </a:xfrm>
        </p:spPr>
        <p:txBody>
          <a:bodyPr>
            <a:noAutofit/>
          </a:bodyPr>
          <a:lstStyle>
            <a:lvl1pPr marL="182880" indent="-182880">
              <a:spcBef>
                <a:spcPts val="1200"/>
              </a:spcBef>
              <a:defRPr sz="1800"/>
            </a:lvl1pPr>
            <a:lvl2pPr marL="365760" indent="-182880">
              <a:spcBef>
                <a:spcPts val="1200"/>
              </a:spcBef>
              <a:defRPr sz="1800"/>
            </a:lvl2pPr>
            <a:lvl3pPr marL="548640" indent="-182880">
              <a:spcBef>
                <a:spcPts val="1200"/>
              </a:spcBef>
              <a:defRPr sz="1800"/>
            </a:lvl3pPr>
            <a:lvl4pPr marL="731520" indent="-182880">
              <a:spcBef>
                <a:spcPts val="1200"/>
              </a:spcBef>
              <a:defRPr sz="1800"/>
            </a:lvl4pPr>
            <a:lvl5pPr marL="914400" indent="-18288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617660"/>
          </a:xfrm>
        </p:spPr>
        <p:txBody>
          <a:bodyPr>
            <a:noAutofit/>
          </a:bodyPr>
          <a:lstStyle>
            <a:lvl1pPr marL="182880" indent="-182880">
              <a:spcBef>
                <a:spcPts val="1200"/>
              </a:spcBef>
              <a:defRPr sz="1800"/>
            </a:lvl1pPr>
            <a:lvl2pPr marL="365760" indent="-182880">
              <a:spcBef>
                <a:spcPts val="1200"/>
              </a:spcBef>
              <a:defRPr sz="1800"/>
            </a:lvl2pPr>
            <a:lvl3pPr marL="731520" indent="-182880">
              <a:spcBef>
                <a:spcPts val="1200"/>
              </a:spcBef>
              <a:defRPr sz="1800"/>
            </a:lvl3pPr>
            <a:lvl4pPr indent="-182880">
              <a:spcBef>
                <a:spcPts val="1200"/>
              </a:spcBef>
              <a:defRPr sz="1800"/>
            </a:lvl4pPr>
            <a:lvl5pPr marL="1097280" indent="-18288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>
                <a:solidFill>
                  <a:srgbClr val="595959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595959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D45E81E-A569-4288-9C67-AD44935A62A4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8" y="6115051"/>
            <a:ext cx="10512424" cy="194308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8004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hot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30DA2-F49D-C44B-BD27-16F256BF84C9}" type="slidenum">
              <a:rPr lang="en-US">
                <a:solidFill>
                  <a:srgbClr val="595959">
                    <a:tint val="75000"/>
                  </a:srgb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595959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16747" y="1463040"/>
            <a:ext cx="11772053" cy="4348480"/>
          </a:xfrm>
          <a:ln>
            <a:noFill/>
          </a:ln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1206501" y="6015038"/>
            <a:ext cx="9292167" cy="690562"/>
          </a:xfrm>
          <a:ln>
            <a:noFill/>
          </a:ln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11623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15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64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>
                <a:solidFill>
                  <a:srgbClr val="595959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595959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63714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13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226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>
                <a:solidFill>
                  <a:srgbClr val="595959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595959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65434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Caption,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660C1-DA55-4FD9-8EA0-4DB9AA9D5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415144"/>
            <a:ext cx="10515600" cy="445309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868238"/>
            <a:ext cx="10512424" cy="296564"/>
          </a:xfrm>
        </p:spPr>
        <p:txBody>
          <a:bodyPr tIns="0" bIns="0"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>
                <a:solidFill>
                  <a:srgbClr val="595959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595959">
                  <a:tint val="75000"/>
                </a:srgbClr>
              </a:solidFill>
              <a:latin typeface="Arial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623856E-D38A-496A-B171-3BB4ED14DCC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3436" y="6170277"/>
            <a:ext cx="10515601" cy="194308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31665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Caption, Sourceline on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1645921"/>
            <a:ext cx="2267552" cy="3630087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>
                <a:solidFill>
                  <a:srgbClr val="595959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595959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301551" y="1654013"/>
            <a:ext cx="8030132" cy="470233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AC93E07-F170-4EE2-B9C8-ED179589EA5B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3436" y="5405481"/>
            <a:ext cx="2267553" cy="959105"/>
          </a:xfrm>
        </p:spPr>
        <p:txBody>
          <a:bodyPr anchor="t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19647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658634"/>
            <a:ext cx="10491893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>
                <a:solidFill>
                  <a:srgbClr val="595959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595959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39790" y="1645921"/>
            <a:ext cx="520162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B61A7F0-511E-954C-9346-133AF7CA36E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150593" y="1645921"/>
            <a:ext cx="520162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740834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/Caption (Small, Large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660C1-DA55-4FD9-8EA0-4DB9AA9D5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658634"/>
            <a:ext cx="10491893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>
                <a:solidFill>
                  <a:srgbClr val="595959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595959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378854" y="1645921"/>
            <a:ext cx="6952828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815825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/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660C1-DA55-4FD9-8EA0-4DB9AA9D5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658634"/>
            <a:ext cx="3413760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>
                <a:solidFill>
                  <a:srgbClr val="595959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595959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378855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3706506-31F6-D04B-85BA-A93005B87132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7917921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0DF2C16-61CF-B74C-833F-8ABFC42EF064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378855" y="5658634"/>
            <a:ext cx="3413760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7C068E7-78A4-DD4D-87DF-1C0360DD683E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7917921" y="5658634"/>
            <a:ext cx="3413760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14753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FD8A9-1478-4632-A0BE-E410E364F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85953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31D3D-F09D-4076-8C96-19F79758C5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>
                <a:solidFill>
                  <a:srgbClr val="595959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595959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124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6416676"/>
            <a:ext cx="2844800" cy="2889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595959"/>
                </a:solidFill>
              </a:defRPr>
            </a:lvl1pPr>
          </a:lstStyle>
          <a:p>
            <a:fld id="{06B3CCE6-3D7D-AC46-9877-BAC74626ABE8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828800" y="2057400"/>
            <a:ext cx="8737600" cy="3886200"/>
          </a:xfrm>
        </p:spPr>
        <p:txBody>
          <a:bodyPr/>
          <a:lstStyle>
            <a:lvl1pPr>
              <a:lnSpc>
                <a:spcPts val="2800"/>
              </a:lnSpc>
              <a:buClr>
                <a:schemeClr val="accent3"/>
              </a:buClr>
              <a:defRPr sz="2400">
                <a:solidFill>
                  <a:schemeClr val="tx2"/>
                </a:solidFill>
              </a:defRPr>
            </a:lvl1pPr>
            <a:lvl2pPr>
              <a:lnSpc>
                <a:spcPts val="2800"/>
              </a:lnSpc>
              <a:buClr>
                <a:schemeClr val="accent3"/>
              </a:buClr>
              <a:buFont typeface="Lucida Grande"/>
              <a:buChar char="–"/>
              <a:defRPr sz="2400">
                <a:solidFill>
                  <a:schemeClr val="tx2"/>
                </a:solidFill>
              </a:defRPr>
            </a:lvl2pPr>
            <a:lvl3pPr>
              <a:lnSpc>
                <a:spcPts val="2800"/>
              </a:lnSpc>
              <a:buClr>
                <a:schemeClr val="accent3"/>
              </a:buClr>
              <a:buSzPct val="85000"/>
              <a:buFont typeface="Courier New"/>
              <a:buChar char="o"/>
              <a:defRPr sz="24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20762"/>
          </a:xfrm>
          <a:ln w="0" cap="flat" cmpd="sng" algn="ctr">
            <a:solidFill>
              <a:srgbClr val="97A825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8420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6416676"/>
            <a:ext cx="2844800" cy="2889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595959"/>
                </a:solidFill>
              </a:defRPr>
            </a:lvl1pPr>
          </a:lstStyle>
          <a:p>
            <a:fld id="{06B3CCE6-3D7D-AC46-9877-BAC74626ABE8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000">
              <a:solidFill>
                <a:srgbClr val="595959"/>
              </a:solidFill>
              <a:latin typeface="Arial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000">
              <a:solidFill>
                <a:srgbClr val="59595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275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smart ar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6416676"/>
            <a:ext cx="2844800" cy="2889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595959"/>
                </a:solidFill>
              </a:defRPr>
            </a:lvl1pPr>
          </a:lstStyle>
          <a:p>
            <a:fld id="{06B3CCE6-3D7D-AC46-9877-BAC74626ABE8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  <p:sp>
        <p:nvSpPr>
          <p:cNvPr id="9" name="SmartArt Placeholder 8"/>
          <p:cNvSpPr>
            <a:spLocks noGrp="1"/>
          </p:cNvSpPr>
          <p:nvPr>
            <p:ph type="dgm" sz="quarter" idx="12"/>
          </p:nvPr>
        </p:nvSpPr>
        <p:spPr>
          <a:xfrm>
            <a:off x="1320800" y="1981200"/>
            <a:ext cx="9753600" cy="4191000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84370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and tw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353056" y="4645152"/>
            <a:ext cx="3657600" cy="1819656"/>
          </a:xfrm>
          <a:noFill/>
          <a:ln>
            <a:noFill/>
          </a:ln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2133600" y="2176272"/>
            <a:ext cx="8128000" cy="2014728"/>
          </a:xfrm>
        </p:spPr>
        <p:txBody>
          <a:bodyPr/>
          <a:lstStyle>
            <a:lvl1pPr marL="274320" indent="-274320">
              <a:lnSpc>
                <a:spcPts val="2250"/>
              </a:lnSpc>
              <a:spcBef>
                <a:spcPts val="1200"/>
              </a:spcBef>
              <a:buClr>
                <a:schemeClr val="accent3"/>
              </a:buClr>
              <a:buSzPct val="130000"/>
              <a:defRPr sz="1800">
                <a:solidFill>
                  <a:schemeClr val="tx2"/>
                </a:solidFill>
              </a:defRPr>
            </a:lvl1pPr>
            <a:lvl2pPr marL="274320">
              <a:lnSpc>
                <a:spcPts val="2250"/>
              </a:lnSpc>
              <a:spcBef>
                <a:spcPts val="1200"/>
              </a:spcBef>
              <a:buClr>
                <a:schemeClr val="accent3"/>
              </a:buClr>
              <a:defRPr sz="18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315456" y="4645152"/>
            <a:ext cx="3657600" cy="1819656"/>
          </a:xfrm>
          <a:noFill/>
          <a:ln>
            <a:noFill/>
          </a:ln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6416676"/>
            <a:ext cx="2844800" cy="2889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595959"/>
                </a:solidFill>
              </a:defRPr>
            </a:lvl1pPr>
          </a:lstStyle>
          <a:p>
            <a:fld id="{06B3CCE6-3D7D-AC46-9877-BAC74626ABE8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54590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smart ar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6416676"/>
            <a:ext cx="2844800" cy="2889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595959"/>
                </a:solidFill>
              </a:defRPr>
            </a:lvl1pPr>
          </a:lstStyle>
          <a:p>
            <a:fld id="{06B3CCE6-3D7D-AC46-9877-BAC74626ABE8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  <p:sp>
        <p:nvSpPr>
          <p:cNvPr id="9" name="SmartArt Placeholder 8"/>
          <p:cNvSpPr>
            <a:spLocks noGrp="1"/>
          </p:cNvSpPr>
          <p:nvPr>
            <p:ph type="dgm" sz="quarter" idx="12"/>
          </p:nvPr>
        </p:nvSpPr>
        <p:spPr>
          <a:xfrm>
            <a:off x="1320800" y="1981200"/>
            <a:ext cx="9753600" cy="4191000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84370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17600" y="1905000"/>
            <a:ext cx="9956800" cy="4486240"/>
          </a:xfrm>
          <a:ln>
            <a:noFill/>
          </a:ln>
        </p:spPr>
        <p:txBody>
          <a:bodyPr/>
          <a:lstStyle/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6416676"/>
            <a:ext cx="2844800" cy="2889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595959"/>
                </a:solidFill>
              </a:defRPr>
            </a:lvl1pPr>
          </a:lstStyle>
          <a:p>
            <a:fld id="{06B3CCE6-3D7D-AC46-9877-BAC74626ABE8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57076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hot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30DA2-F49D-C44B-BD27-16F256BF84C9}" type="slidenum">
              <a:rPr lang="en-US">
                <a:solidFill>
                  <a:srgbClr val="595959">
                    <a:tint val="75000"/>
                  </a:srgb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595959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16747" y="1463040"/>
            <a:ext cx="11772053" cy="4348480"/>
          </a:xfrm>
          <a:ln>
            <a:noFill/>
          </a:ln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1206501" y="6015038"/>
            <a:ext cx="9292167" cy="690562"/>
          </a:xfrm>
          <a:ln>
            <a:noFill/>
          </a:ln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1162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_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39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39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FF31650-33A0-41F4-A40A-6CB69A9709AF}" type="slidenum">
              <a:rPr lang="en-US" smtClean="0">
                <a:solidFill>
                  <a:srgbClr val="595959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595959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4904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/Caption,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660C1-DA55-4FD9-8EA0-4DB9AA9D5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415144"/>
            <a:ext cx="10515600" cy="445309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868238"/>
            <a:ext cx="10512424" cy="296564"/>
          </a:xfrm>
        </p:spPr>
        <p:txBody>
          <a:bodyPr tIns="0" bIns="0"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FF31650-33A0-41F4-A40A-6CB69A9709AF}" type="slidenum">
              <a:rPr lang="en-US" smtClean="0">
                <a:solidFill>
                  <a:srgbClr val="595959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595959">
                  <a:tint val="75000"/>
                </a:srgbClr>
              </a:solidFill>
              <a:latin typeface="Arial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623856E-D38A-496A-B171-3BB4ED14DCC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3436" y="6170277"/>
            <a:ext cx="10515601" cy="194308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3166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and vertic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42400" y="6324600"/>
            <a:ext cx="2844800" cy="349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6B3CCE6-3D7D-AC46-9877-BAC74626ABE8}" type="slidenum">
              <a:rPr lang="en-US" smtClean="0">
                <a:solidFill>
                  <a:srgbClr val="595959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595959">
                  <a:tint val="75000"/>
                </a:srgbClr>
              </a:solidFill>
              <a:latin typeface="Arial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1524000" y="2057400"/>
            <a:ext cx="4470400" cy="42672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416800" y="1447800"/>
            <a:ext cx="4572000" cy="5257800"/>
          </a:xfrm>
          <a:noFill/>
          <a:ln>
            <a:noFill/>
          </a:ln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971645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42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4449" r:id="rId3"/>
    <p:sldLayoutId id="2147484450" r:id="rId4"/>
    <p:sldLayoutId id="2147484451" r:id="rId5"/>
    <p:sldLayoutId id="2147484452" r:id="rId6"/>
    <p:sldLayoutId id="2147484453" r:id="rId7"/>
    <p:sldLayoutId id="2147484454" r:id="rId8"/>
    <p:sldLayoutId id="2147484455" r:id="rId9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500" b="0" kern="2200" cap="all" spc="30" baseline="0">
          <a:solidFill>
            <a:schemeClr val="accent4"/>
          </a:solidFill>
          <a:latin typeface="Knockout 30 Junior Welterwt" pitchFamily="50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800" kern="2400" spc="30" baseline="0">
          <a:solidFill>
            <a:schemeClr val="accent1"/>
          </a:solidFill>
          <a:latin typeface="Knockout 30 Junior Welterwt" pitchFamily="50" charset="0"/>
          <a:ea typeface="+mn-ea"/>
          <a:cs typeface="+mn-cs"/>
        </a:defRPr>
      </a:lvl1pPr>
      <a:lvl2pPr marL="230187" indent="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None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451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500" b="1" kern="2200" cap="all" spc="0" baseline="0">
          <a:solidFill>
            <a:schemeClr val="accent4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800" kern="2400" spc="30" baseline="0">
          <a:solidFill>
            <a:schemeClr val="accent1"/>
          </a:solidFill>
          <a:latin typeface="+mj-lt"/>
          <a:ea typeface="+mn-ea"/>
          <a:cs typeface="+mn-cs"/>
        </a:defRPr>
      </a:lvl1pPr>
      <a:lvl2pPr marL="230187" indent="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None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853"/>
            <a:ext cx="10515600" cy="865222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ctr" anchorCtr="0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45920"/>
            <a:ext cx="10515600" cy="466343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F57E0-BA0A-4F66-96B6-C79094ECC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BB0C43-8A2B-074E-8690-7083D75B81A2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11885"/>
            <a:ext cx="10515600" cy="0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8930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6" r:id="rId2"/>
    <p:sldLayoutId id="2147483698" r:id="rId3"/>
    <p:sldLayoutId id="2147483697" r:id="rId4"/>
    <p:sldLayoutId id="2147483700" r:id="rId5"/>
    <p:sldLayoutId id="2147483706" r:id="rId6"/>
    <p:sldLayoutId id="2147483702" r:id="rId7"/>
    <p:sldLayoutId id="2147483703" r:id="rId8"/>
    <p:sldLayoutId id="2147483705" r:id="rId9"/>
    <p:sldLayoutId id="2147483707" r:id="rId10"/>
    <p:sldLayoutId id="2147483708" r:id="rId11"/>
    <p:sldLayoutId id="2147483709" r:id="rId12"/>
    <p:sldLayoutId id="2147483710" r:id="rId13"/>
    <p:sldLayoutId id="2147483704" r:id="rId14"/>
    <p:sldLayoutId id="2147483787" r:id="rId15"/>
    <p:sldLayoutId id="2147483714" r:id="rId16"/>
    <p:sldLayoutId id="2147483713" r:id="rId17"/>
    <p:sldLayoutId id="2147483712" r:id="rId18"/>
    <p:sldLayoutId id="2147483690" r:id="rId19"/>
    <p:sldLayoutId id="2147483794" r:id="rId20"/>
    <p:sldLayoutId id="2147483797" r:id="rId21"/>
    <p:sldLayoutId id="2147483800" r:id="rId22"/>
  </p:sldLayoutIdLst>
  <p:hf hdr="0" ftr="0" dt="0"/>
  <p:txStyles>
    <p:titleStyle>
      <a:lvl1pPr algn="l" defTabSz="685800" rtl="0" eaLnBrk="1" latinLnBrk="0" hangingPunct="1">
        <a:lnSpc>
          <a:spcPct val="87000"/>
        </a:lnSpc>
        <a:spcBef>
          <a:spcPct val="0"/>
        </a:spcBef>
        <a:buNone/>
        <a:defRPr sz="3300" b="1" kern="2200" cap="none" spc="3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Char char="§"/>
        <a:defRPr sz="2800" kern="240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F57E0-BA0A-4F66-96B6-C79094ECC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98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</p:sldLayoutIdLst>
  <p:hf hdr="0" ftr="0" dt="0"/>
  <p:txStyles>
    <p:titleStyle>
      <a:lvl1pPr algn="l" defTabSz="685800" rtl="0" eaLnBrk="1" latinLnBrk="0" hangingPunct="1">
        <a:lnSpc>
          <a:spcPct val="87000"/>
        </a:lnSpc>
        <a:spcBef>
          <a:spcPct val="0"/>
        </a:spcBef>
        <a:buNone/>
        <a:defRPr sz="3300" b="1" kern="2200" cap="none" spc="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Char char="§"/>
        <a:defRPr sz="2800" kern="240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129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0" r:id="rId2"/>
    <p:sldLayoutId id="2147483741" r:id="rId3"/>
    <p:sldLayoutId id="2147483742" r:id="rId4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000" b="1" kern="2200" cap="none" spc="30" baseline="0">
          <a:solidFill>
            <a:schemeClr val="accent4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0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200" kern="2400" spc="30" baseline="0">
          <a:solidFill>
            <a:schemeClr val="accent1"/>
          </a:solidFill>
          <a:latin typeface="+mj-lt"/>
          <a:ea typeface="+mn-ea"/>
          <a:cs typeface="+mn-cs"/>
        </a:defRPr>
      </a:lvl1pPr>
      <a:lvl2pPr marL="457200" indent="-227013" algn="l" defTabSz="6858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853"/>
            <a:ext cx="10515600" cy="865222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ctr" anchorCtr="0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45920"/>
            <a:ext cx="10515600" cy="466343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F57E0-BA0A-4F66-96B6-C79094ECC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31650-33A0-41F4-A40A-6CB69A9709AF}" type="slidenum">
              <a:rPr lang="en-US" smtClean="0">
                <a:solidFill>
                  <a:srgbClr val="595959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595959">
                  <a:tint val="75000"/>
                </a:srgbClr>
              </a:solidFill>
              <a:latin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BB0C43-8A2B-074E-8690-7083D75B81A2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11885"/>
            <a:ext cx="10515600" cy="0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8930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  <p:sldLayoutId id="2147483902" r:id="rId15"/>
    <p:sldLayoutId id="2147483903" r:id="rId16"/>
    <p:sldLayoutId id="2147483904" r:id="rId17"/>
    <p:sldLayoutId id="2147483905" r:id="rId18"/>
    <p:sldLayoutId id="2147483906" r:id="rId19"/>
    <p:sldLayoutId id="2147483907" r:id="rId20"/>
    <p:sldLayoutId id="2147483908" r:id="rId21"/>
    <p:sldLayoutId id="2147483910" r:id="rId22"/>
    <p:sldLayoutId id="2147483911" r:id="rId23"/>
    <p:sldLayoutId id="2147483913" r:id="rId24"/>
    <p:sldLayoutId id="2147483914" r:id="rId25"/>
  </p:sldLayoutIdLst>
  <p:hf hdr="0" ftr="0" dt="0"/>
  <p:txStyles>
    <p:titleStyle>
      <a:lvl1pPr algn="l" defTabSz="685800" rtl="0" eaLnBrk="1" latinLnBrk="0" hangingPunct="1">
        <a:lnSpc>
          <a:spcPct val="87000"/>
        </a:lnSpc>
        <a:spcBef>
          <a:spcPct val="0"/>
        </a:spcBef>
        <a:buNone/>
        <a:defRPr sz="3300" b="1" kern="2200" cap="none" spc="3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Char char="§"/>
        <a:defRPr sz="2800" kern="240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aecf.org/resources/data-governance-for-two-generation-programs/" TargetMode="Externa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6.png"/><Relationship Id="rId4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ecf.org/m/resourcedoc/aecf-datagovernancefortwogen-framework-2019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Relationship Id="rId5" Type="http://schemas.openxmlformats.org/officeDocument/2006/relationships/hyperlink" Target="https://www.aecf.org/m/resourcedoc/aecf-datagovernancefortwogen-infographic-2019.pdf" TargetMode="External"/><Relationship Id="rId4" Type="http://schemas.openxmlformats.org/officeDocument/2006/relationships/image" Target="../media/image13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ecf.org/m/resourcedoc/aecf-datagovernancefortwogen-framework-2019.pdf" TargetMode="External"/><Relationship Id="rId2" Type="http://schemas.openxmlformats.org/officeDocument/2006/relationships/hyperlink" Target="http://www.aecf.org/resources/data-governance-for-two-generation-programs" TargetMode="Externa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www.aecf.org/m/resourcedoc/aecf-datagovernancefortwogen-infographic-2019.pdf" TargetMode="External"/><Relationship Id="rId4" Type="http://schemas.openxmlformats.org/officeDocument/2006/relationships/hyperlink" Target="https://www.aecf.org/m/resourcedoc/aecf-datagovernancefortwogen-brief-2019.pdf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erika@albireogroup.com" TargetMode="External"/><Relationship Id="rId2" Type="http://schemas.openxmlformats.org/officeDocument/2006/relationships/hyperlink" Target="mailto:twestbrook@aecf.org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mailto:meisch@jbassoc.co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1.xml"/><Relationship Id="rId7" Type="http://schemas.openxmlformats.org/officeDocument/2006/relationships/hyperlink" Target="https://www.aecf.org/resources/data-governance-for-two-generation-programs/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2565A-EB59-FD4E-A541-C437390E9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" y="2120529"/>
            <a:ext cx="12172949" cy="1389434"/>
          </a:xfrm>
        </p:spPr>
        <p:txBody>
          <a:bodyPr/>
          <a:lstStyle/>
          <a:p>
            <a:r>
              <a:rPr lang="en-US" dirty="0">
                <a:latin typeface="+mj-lt"/>
              </a:rPr>
              <a:t>Data Capacity During a Crisis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FAABE1-FC24-7049-8FD3-202AEA6919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3532051"/>
            <a:ext cx="12191999" cy="952500"/>
          </a:xfrm>
        </p:spPr>
        <p:txBody>
          <a:bodyPr/>
          <a:lstStyle/>
          <a:p>
            <a:r>
              <a:rPr lang="en-US" dirty="0">
                <a:latin typeface="+mj-lt"/>
              </a:rPr>
              <a:t>National Community Action Partnership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73DBAEC-B6CA-4741-8751-6544710E16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EAD5940-A581-1943-810E-5819E63B02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April 28, 2021</a:t>
            </a:r>
          </a:p>
        </p:txBody>
      </p:sp>
    </p:spTree>
    <p:extLst>
      <p:ext uri="{BB962C8B-B14F-4D97-AF65-F5344CB8AC3E}">
        <p14:creationId xmlns:p14="http://schemas.microsoft.com/office/powerpoint/2010/main" val="1029935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38E4F6-A041-457D-B510-586E0B667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Intersection of ROMA and Data Governance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B244AC-F96C-4876-94C0-1D6BF90DF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Performance measurement</a:t>
            </a:r>
          </a:p>
          <a:p>
            <a:pPr lvl="1"/>
            <a:r>
              <a:rPr lang="en-US" dirty="0"/>
              <a:t>ROMA is the system for performance measurement</a:t>
            </a:r>
          </a:p>
          <a:p>
            <a:pPr lvl="1"/>
            <a:r>
              <a:rPr lang="en-US" dirty="0"/>
              <a:t>Data are the evaluative components for performance measurement</a:t>
            </a:r>
          </a:p>
          <a:p>
            <a:pPr lvl="0"/>
            <a:r>
              <a:rPr lang="en-US" dirty="0"/>
              <a:t>ROMA and data governance are comprehensive in scope</a:t>
            </a:r>
          </a:p>
          <a:p>
            <a:pPr lvl="1"/>
            <a:r>
              <a:rPr lang="en-US" dirty="0"/>
              <a:t>Data governance — the practice of organizing and implementing policies, procedures and standards for the effective use and management of an organization’s data</a:t>
            </a:r>
          </a:p>
          <a:p>
            <a:pPr lvl="1"/>
            <a:r>
              <a:rPr lang="en-US" dirty="0"/>
              <a:t>ROMA — sound management practice that integrates outcomes and results into a Community Action Agency’s administration, management, operation and evaluation of programs and services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EE8177-6F2D-495D-ADED-75F8C04563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3CCE6-3D7D-AC46-9877-BAC74626ABE8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rgbClr val="9A9A9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9A9A9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699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 Recap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Capacity</a:t>
            </a:r>
          </a:p>
          <a:p>
            <a:pPr lvl="1"/>
            <a:r>
              <a:rPr lang="en-US" dirty="0"/>
              <a:t>Multifaceted concept that includes three key interconnected components: technical capacity, policies capacity and staff capacity </a:t>
            </a:r>
          </a:p>
          <a:p>
            <a:r>
              <a:rPr lang="en-US" dirty="0"/>
              <a:t>Data Governance Plan</a:t>
            </a:r>
          </a:p>
          <a:p>
            <a:pPr lvl="1"/>
            <a:r>
              <a:rPr lang="en-US" dirty="0"/>
              <a:t>Written blueprint for organizing and executing data governance strategies for an organization</a:t>
            </a:r>
          </a:p>
          <a:p>
            <a:r>
              <a:rPr lang="en-US" dirty="0"/>
              <a:t>Data Governance Tool Kit</a:t>
            </a:r>
          </a:p>
          <a:p>
            <a:pPr lvl="1"/>
            <a:r>
              <a:rPr lang="en-US" dirty="0"/>
              <a:t>Guide for developing a data governance plan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fld id="{06B3CCE6-3D7D-AC46-9877-BAC74626ABE8}" type="slidenum">
              <a:rPr lang="en-US">
                <a:latin typeface="Arial"/>
              </a:rPr>
              <a:pPr defTabSz="457200"/>
              <a:t>11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9371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FFEA38F-8484-4DEE-8620-991B63FE21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" y="2734283"/>
            <a:ext cx="12172949" cy="1389434"/>
          </a:xfrm>
        </p:spPr>
        <p:txBody>
          <a:bodyPr/>
          <a:lstStyle/>
          <a:p>
            <a:r>
              <a:rPr lang="en-US" dirty="0"/>
              <a:t>Data and You: Time to Get Real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2C5D6-2AB9-504B-AAF8-E2D985F6D3AD}"/>
              </a:ext>
            </a:extLst>
          </p:cNvPr>
          <p:cNvSpPr txBox="1">
            <a:spLocks/>
          </p:cNvSpPr>
          <p:nvPr/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F31650-33A0-41F4-A40A-6CB69A9709A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95959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390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FF8B36-9636-4B29-91F2-8C87B1C88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Let’s Rap!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7E506B-49B3-4748-90C9-20D3DFAA3E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rmAutofit/>
          </a:bodyPr>
          <a:lstStyle/>
          <a:p>
            <a:fld id="{06B3CCE6-3D7D-AC46-9877-BAC74626ABE8}" type="slidenum">
              <a:rPr lang="en-US" smtClean="0">
                <a:solidFill>
                  <a:srgbClr val="595959">
                    <a:tint val="75000"/>
                  </a:srgbClr>
                </a:solidFill>
                <a:latin typeface="Arial"/>
              </a:rPr>
              <a:pPr/>
              <a:t>13</a:t>
            </a:fld>
            <a:endParaRPr lang="en-US">
              <a:solidFill>
                <a:srgbClr val="595959">
                  <a:tint val="75000"/>
                </a:srgbClr>
              </a:solidFill>
              <a:latin typeface="Arial"/>
            </a:endParaRPr>
          </a:p>
        </p:txBody>
      </p:sp>
      <p:pic>
        <p:nvPicPr>
          <p:cNvPr id="5" name="Picture 4" descr="party jam_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8" t="8761" b="61346"/>
          <a:stretch/>
        </p:blipFill>
        <p:spPr>
          <a:xfrm>
            <a:off x="5568349" y="1676400"/>
            <a:ext cx="5023451" cy="33528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875CBC2-5B83-43BE-A1F7-CE100C7EEA56}"/>
              </a:ext>
            </a:extLst>
          </p:cNvPr>
          <p:cNvSpPr txBox="1">
            <a:spLocks/>
          </p:cNvSpPr>
          <p:nvPr/>
        </p:nvSpPr>
        <p:spPr>
          <a:xfrm>
            <a:off x="838200" y="1645920"/>
            <a:ext cx="5181600" cy="4663439"/>
          </a:xfrm>
          <a:prstGeom prst="rect">
            <a:avLst/>
          </a:prstGeom>
        </p:spPr>
        <p:txBody>
          <a:bodyPr wrap="square" anchor="t">
            <a:normAutofit/>
          </a:bodyPr>
          <a:lstStyle>
            <a:lvl1pPr marL="228600" indent="-22860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24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During COVID, what has been successful and what has been challenging related to data?</a:t>
            </a:r>
          </a:p>
          <a:p>
            <a:r>
              <a:rPr lang="en-US" sz="2200" dirty="0"/>
              <a:t>Put your answer in the chat.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366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D01C75-A281-4358-AB5A-C54F42281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Data Governance – There’s a Tool Kit for That!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63ACCD-9ACB-41E5-A605-3F23EBCF48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rmAutofit/>
          </a:bodyPr>
          <a:lstStyle/>
          <a:p>
            <a:fld id="{06B3CCE6-3D7D-AC46-9877-BAC74626ABE8}" type="slidenum">
              <a:rPr lang="en-US" smtClean="0">
                <a:solidFill>
                  <a:srgbClr val="595959">
                    <a:tint val="75000"/>
                  </a:srgbClr>
                </a:solidFill>
                <a:latin typeface="Arial"/>
              </a:rPr>
              <a:pPr/>
              <a:t>14</a:t>
            </a:fld>
            <a:endParaRPr lang="en-US">
              <a:solidFill>
                <a:srgbClr val="595959">
                  <a:tint val="75000"/>
                </a:srgbClr>
              </a:solidFill>
              <a:latin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EA173B-5C40-40D9-8D75-F57D529FC808}"/>
              </a:ext>
            </a:extLst>
          </p:cNvPr>
          <p:cNvSpPr txBox="1"/>
          <p:nvPr/>
        </p:nvSpPr>
        <p:spPr>
          <a:xfrm>
            <a:off x="2537350" y="5944265"/>
            <a:ext cx="942605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595959"/>
                </a:solidFill>
                <a:latin typeface="Arial"/>
                <a:hlinkClick r:id="rId2"/>
              </a:rPr>
              <a:t>Data Governance for Two-Generation Programs Tool Kit</a:t>
            </a:r>
            <a:endParaRPr lang="en-US" dirty="0">
              <a:solidFill>
                <a:srgbClr val="595959"/>
              </a:solidFill>
              <a:latin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08550" y="6096000"/>
            <a:ext cx="2057402" cy="310597"/>
            <a:chOff x="170542" y="6019800"/>
            <a:chExt cx="2057402" cy="31059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7B93113-2160-4B90-907A-133FA9D598D8}"/>
                </a:ext>
              </a:extLst>
            </p:cNvPr>
            <p:cNvSpPr txBox="1"/>
            <p:nvPr/>
          </p:nvSpPr>
          <p:spPr>
            <a:xfrm>
              <a:off x="170542" y="6068780"/>
              <a:ext cx="205740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cap="all" dirty="0">
                  <a:solidFill>
                    <a:srgbClr val="DA5521"/>
                  </a:solidFill>
                  <a:latin typeface="Arial"/>
                </a:rPr>
                <a:t>Resource         Alert!</a:t>
              </a:r>
            </a:p>
          </p:txBody>
        </p:sp>
        <p:pic>
          <p:nvPicPr>
            <p:cNvPr id="13" name="Graphic 13" descr="Siren">
              <a:extLst>
                <a:ext uri="{FF2B5EF4-FFF2-40B4-BE49-F238E27FC236}">
                  <a16:creationId xmlns:a16="http://schemas.microsoft.com/office/drawing/2014/main" id="{80E43AB9-BC8B-4789-A056-3FB7A161A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6800" y="6019800"/>
              <a:ext cx="334950" cy="3008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Content Placeholder 27" descr="A screenshot of a cell phone&#10;&#10;Description automatically generated">
            <a:extLst>
              <a:ext uri="{FF2B5EF4-FFF2-40B4-BE49-F238E27FC236}">
                <a16:creationId xmlns:a16="http://schemas.microsoft.com/office/drawing/2014/main" id="{8523DB97-42B3-964A-9D2E-49A2455C1C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971" y="1646238"/>
            <a:ext cx="3262208" cy="4206240"/>
          </a:xfrm>
          <a:prstGeom prst="rect">
            <a:avLst/>
          </a:prstGeom>
        </p:spPr>
      </p:pic>
      <p:sp>
        <p:nvSpPr>
          <p:cNvPr id="15" name="Content Placeholder 25">
            <a:extLst>
              <a:ext uri="{FF2B5EF4-FFF2-40B4-BE49-F238E27FC236}">
                <a16:creationId xmlns:a16="http://schemas.microsoft.com/office/drawing/2014/main" id="{15700052-8C49-6044-A6E6-CA363D639641}"/>
              </a:ext>
            </a:extLst>
          </p:cNvPr>
          <p:cNvSpPr txBox="1">
            <a:spLocks/>
          </p:cNvSpPr>
          <p:nvPr/>
        </p:nvSpPr>
        <p:spPr>
          <a:xfrm>
            <a:off x="838200" y="1645920"/>
            <a:ext cx="5181600" cy="4663439"/>
          </a:xfrm>
          <a:prstGeom prst="rect">
            <a:avLst/>
          </a:prstGeom>
        </p:spPr>
        <p:txBody>
          <a:bodyPr/>
          <a:lstStyle>
            <a:lvl1pPr marL="228600" indent="-22860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24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Let us tell you about the tool kit, and how it can help!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480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18BD6-1540-4437-8BDF-149D89DC63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" y="2734283"/>
            <a:ext cx="12172949" cy="1389434"/>
          </a:xfrm>
        </p:spPr>
        <p:txBody>
          <a:bodyPr/>
          <a:lstStyle/>
          <a:p>
            <a:r>
              <a:rPr lang="en-US" dirty="0"/>
              <a:t>What Is the Data Governance Tool Kit and </a:t>
            </a:r>
            <a:br>
              <a:rPr lang="en-US" dirty="0"/>
            </a:br>
            <a:r>
              <a:rPr lang="en-US" dirty="0"/>
              <a:t>How Can It Help?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7079E-6881-4B43-B1AB-84FE79AF3A45}"/>
              </a:ext>
            </a:extLst>
          </p:cNvPr>
          <p:cNvSpPr txBox="1">
            <a:spLocks/>
          </p:cNvSpPr>
          <p:nvPr/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F31650-33A0-41F4-A40A-6CB69A9709A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95959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668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4BB92-7BD2-9946-BF7A-49EBB888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Governance Tool Kit: Big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46B4B-6FF1-1E4B-ADF8-8CFDBF82C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tool kit includes four modules focused on: </a:t>
            </a:r>
          </a:p>
          <a:p>
            <a:pPr lvl="1"/>
            <a:r>
              <a:rPr lang="en-US" dirty="0"/>
              <a:t>Establishing the why (getting started)</a:t>
            </a:r>
          </a:p>
          <a:p>
            <a:pPr lvl="1"/>
            <a:r>
              <a:rPr lang="en-US" dirty="0"/>
              <a:t>Building your team</a:t>
            </a:r>
          </a:p>
          <a:p>
            <a:pPr lvl="1"/>
            <a:r>
              <a:rPr lang="en-US" dirty="0"/>
              <a:t>Assessing needs and setting priorities</a:t>
            </a:r>
          </a:p>
          <a:p>
            <a:pPr lvl="1"/>
            <a:r>
              <a:rPr lang="en-US" dirty="0"/>
              <a:t>Reviewing the six core components of data governance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31428F-B368-41A3-AADD-3BE3ED202F8A}"/>
              </a:ext>
            </a:extLst>
          </p:cNvPr>
          <p:cNvSpPr txBox="1"/>
          <p:nvPr/>
        </p:nvSpPr>
        <p:spPr>
          <a:xfrm>
            <a:off x="2537166" y="6096000"/>
            <a:ext cx="9273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95959"/>
                </a:solidFill>
                <a:latin typeface="Arial"/>
                <a:hlinkClick r:id="rId3"/>
              </a:rPr>
              <a:t>Data Governance Tool Kit Guiding Framework</a:t>
            </a:r>
            <a:endParaRPr lang="en-US" dirty="0">
              <a:solidFill>
                <a:srgbClr val="595959"/>
              </a:solidFill>
              <a:latin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32166" y="6096000"/>
            <a:ext cx="2057402" cy="310597"/>
            <a:chOff x="170542" y="6019800"/>
            <a:chExt cx="2057402" cy="31059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7B93113-2160-4B90-907A-133FA9D598D8}"/>
                </a:ext>
              </a:extLst>
            </p:cNvPr>
            <p:cNvSpPr txBox="1"/>
            <p:nvPr/>
          </p:nvSpPr>
          <p:spPr>
            <a:xfrm>
              <a:off x="170542" y="6068780"/>
              <a:ext cx="205740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cap="all" dirty="0">
                  <a:solidFill>
                    <a:srgbClr val="DA5521"/>
                  </a:solidFill>
                  <a:latin typeface="Arial"/>
                </a:rPr>
                <a:t>Resource         Alert!</a:t>
              </a:r>
            </a:p>
          </p:txBody>
        </p:sp>
        <p:pic>
          <p:nvPicPr>
            <p:cNvPr id="13" name="Graphic 13" descr="Siren">
              <a:extLst>
                <a:ext uri="{FF2B5EF4-FFF2-40B4-BE49-F238E27FC236}">
                  <a16:creationId xmlns:a16="http://schemas.microsoft.com/office/drawing/2014/main" id="{80E43AB9-BC8B-4789-A056-3FB7A161A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66800" y="6019800"/>
              <a:ext cx="334950" cy="3008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16ECAF18-EB72-5742-9F1C-F16AD978019E}"/>
              </a:ext>
            </a:extLst>
          </p:cNvPr>
          <p:cNvSpPr txBox="1">
            <a:spLocks/>
          </p:cNvSpPr>
          <p:nvPr/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F31650-33A0-41F4-A40A-6CB69A9709A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95959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636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B27CE-BBCB-234E-B462-48338AECB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dirty="0"/>
              <a:t>Tool Kit Module: </a:t>
            </a:r>
            <a:br>
              <a:rPr lang="en-US" dirty="0"/>
            </a:br>
            <a:r>
              <a:rPr lang="en-US" dirty="0"/>
              <a:t>The Six Core Components of a Data Governance Protocol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2AC6AA-1BDB-478A-8901-4EB996B608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rmAutofit/>
          </a:bodyPr>
          <a:lstStyle/>
          <a:p>
            <a:fld id="{92545450-AEC0-0D40-BC00-51C528D042CA}" type="slidenum">
              <a:rPr lang="en-US">
                <a:latin typeface="Arial"/>
              </a:rPr>
              <a:pPr/>
              <a:t>17</a:t>
            </a:fld>
            <a:endParaRPr lang="en-US">
              <a:latin typeface="Arial"/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DCCC6B9D-21E1-44A2-BB7E-083621107190}"/>
              </a:ext>
            </a:extLst>
          </p:cNvPr>
          <p:cNvGraphicFramePr/>
          <p:nvPr/>
        </p:nvGraphicFramePr>
        <p:xfrm>
          <a:off x="1117600" y="2066960"/>
          <a:ext cx="9956800" cy="4486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Straight Connector 6"/>
          <p:cNvCxnSpPr>
            <a:stCxn id="19" idx="0"/>
          </p:cNvCxnSpPr>
          <p:nvPr/>
        </p:nvCxnSpPr>
        <p:spPr>
          <a:xfrm rot="16200000" flipH="1">
            <a:off x="4033820" y="3814780"/>
            <a:ext cx="4125154" cy="794"/>
          </a:xfrm>
          <a:prstGeom prst="line">
            <a:avLst/>
          </a:prstGeom>
          <a:ln w="25400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38200" y="3133760"/>
            <a:ext cx="10515600" cy="1588"/>
          </a:xfrm>
          <a:prstGeom prst="line">
            <a:avLst/>
          </a:prstGeom>
          <a:ln w="25400" cap="flat" cmpd="sng" algn="ctr">
            <a:solidFill>
              <a:srgbClr val="E9AF1D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38200" y="4581560"/>
            <a:ext cx="10515600" cy="1588"/>
          </a:xfrm>
          <a:prstGeom prst="line">
            <a:avLst/>
          </a:prstGeom>
          <a:ln w="25400" cap="flat" cmpd="sng" algn="ctr">
            <a:solidFill>
              <a:srgbClr val="E9AF1D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838200" y="1752600"/>
            <a:ext cx="10515600" cy="4114800"/>
          </a:xfrm>
          <a:prstGeom prst="roundRect">
            <a:avLst/>
          </a:prstGeom>
          <a:noFill/>
          <a:ln w="25400" cap="flat" cmpd="sng" algn="ctr">
            <a:solidFill>
              <a:srgbClr val="E9AF1D"/>
            </a:solidFill>
            <a:prstDash val="solid"/>
            <a:round/>
            <a:headEnd type="none" w="med" len="med"/>
            <a:tailEnd type="none" w="med" len="med"/>
          </a:ln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dirty="0">
              <a:ln w="0"/>
              <a:solidFill>
                <a:srgbClr val="DA5521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908742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9BD42C9-CB5D-4C53-9DF3-80825E248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8070"/>
            <a:ext cx="10515600" cy="859536"/>
          </a:xfrm>
        </p:spPr>
        <p:txBody>
          <a:bodyPr/>
          <a:lstStyle/>
          <a:p>
            <a:r>
              <a:rPr lang="en-US" dirty="0"/>
              <a:t>Data Governance: It’s a Process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8A6075-6633-489D-8C65-EEDDBB5FB8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127752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6B3CCE6-3D7D-AC46-9877-BAC74626ABE8}" type="slidenum">
              <a:rPr lang="en-US" smtClean="0">
                <a:solidFill>
                  <a:srgbClr val="595959">
                    <a:tint val="75000"/>
                  </a:srgbClr>
                </a:solidFill>
                <a:latin typeface="Arial"/>
              </a:rPr>
              <a:pPr>
                <a:spcAft>
                  <a:spcPts val="600"/>
                </a:spcAft>
              </a:pPr>
              <a:t>18</a:t>
            </a:fld>
            <a:endParaRPr lang="en-US">
              <a:solidFill>
                <a:srgbClr val="595959">
                  <a:tint val="75000"/>
                </a:srgbClr>
              </a:solidFill>
              <a:latin typeface="Arial"/>
            </a:endParaRP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70CA2B66-ED06-474A-BCFF-8221BD51BEE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33400" y="2057400"/>
            <a:ext cx="2667000" cy="42672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sz="1300" cap="all" dirty="0">
                <a:solidFill>
                  <a:schemeClr val="accent2"/>
                </a:solidFill>
              </a:rPr>
              <a:t>   </a:t>
            </a:r>
          </a:p>
          <a:p>
            <a:r>
              <a:rPr lang="en-US" sz="1400" dirty="0"/>
              <a:t>Auditing data systems</a:t>
            </a:r>
          </a:p>
          <a:p>
            <a:r>
              <a:rPr lang="en-US" sz="1400" dirty="0"/>
              <a:t>Assessing readiness</a:t>
            </a:r>
          </a:p>
          <a:p>
            <a:r>
              <a:rPr lang="en-US" sz="1400" dirty="0"/>
              <a:t>Conducting baseline survey</a:t>
            </a:r>
          </a:p>
          <a:p>
            <a:r>
              <a:rPr lang="en-US" sz="1400" dirty="0"/>
              <a:t>Mapping of programs</a:t>
            </a:r>
          </a:p>
          <a:p>
            <a:pPr marL="274320" lvl="1" indent="-137160"/>
            <a:r>
              <a:rPr lang="en-US" sz="1400" dirty="0"/>
              <a:t>service and flow of families</a:t>
            </a:r>
          </a:p>
          <a:p>
            <a:pPr marL="274320" lvl="1" indent="-137160"/>
            <a:r>
              <a:rPr lang="en-US" sz="1400" dirty="0"/>
              <a:t>Data points and pain points (when things are harder </a:t>
            </a:r>
            <a:br>
              <a:rPr lang="en-US" sz="1400" dirty="0"/>
            </a:br>
            <a:r>
              <a:rPr lang="en-US" sz="1400" dirty="0"/>
              <a:t>than they should be; </a:t>
            </a:r>
            <a:br>
              <a:rPr lang="en-US" sz="1400" dirty="0"/>
            </a:br>
            <a:r>
              <a:rPr lang="en-US" sz="1400" dirty="0"/>
              <a:t>systems bump up against each other; duplication of forms; data entry)</a:t>
            </a:r>
          </a:p>
          <a:p>
            <a:pPr lvl="1"/>
            <a:endParaRPr lang="en-US" sz="1500" dirty="0"/>
          </a:p>
        </p:txBody>
      </p:sp>
      <p:pic>
        <p:nvPicPr>
          <p:cNvPr id="18" name="Picture 17" descr="Icons_Guidance_chart_hor.png"/>
          <p:cNvPicPr>
            <a:picLocks noChangeAspect="1"/>
          </p:cNvPicPr>
          <p:nvPr/>
        </p:nvPicPr>
        <p:blipFill>
          <a:blip r:embed="rId2"/>
          <a:srcRect l="27847" r="64418"/>
          <a:stretch>
            <a:fillRect/>
          </a:stretch>
        </p:blipFill>
        <p:spPr>
          <a:xfrm>
            <a:off x="4038600" y="1359408"/>
            <a:ext cx="762000" cy="545592"/>
          </a:xfrm>
          <a:prstGeom prst="rect">
            <a:avLst/>
          </a:prstGeom>
        </p:spPr>
      </p:pic>
      <p:pic>
        <p:nvPicPr>
          <p:cNvPr id="19" name="Picture 18" descr="Icons_Guidance_chart_hor.png"/>
          <p:cNvPicPr>
            <a:picLocks noChangeAspect="1"/>
          </p:cNvPicPr>
          <p:nvPr/>
        </p:nvPicPr>
        <p:blipFill>
          <a:blip r:embed="rId2"/>
          <a:srcRect l="73484" r="-2104"/>
          <a:stretch>
            <a:fillRect/>
          </a:stretch>
        </p:blipFill>
        <p:spPr>
          <a:xfrm>
            <a:off x="8229600" y="1371600"/>
            <a:ext cx="2819400" cy="545592"/>
          </a:xfrm>
          <a:prstGeom prst="rect">
            <a:avLst/>
          </a:prstGeom>
        </p:spPr>
      </p:pic>
      <p:pic>
        <p:nvPicPr>
          <p:cNvPr id="20" name="Picture 19" descr="Icons_Guidance_chart_hor.png"/>
          <p:cNvPicPr>
            <a:picLocks noChangeAspect="1"/>
          </p:cNvPicPr>
          <p:nvPr/>
        </p:nvPicPr>
        <p:blipFill>
          <a:blip r:embed="rId2"/>
          <a:srcRect l="52599" r="39666"/>
          <a:stretch>
            <a:fillRect/>
          </a:stretch>
        </p:blipFill>
        <p:spPr>
          <a:xfrm>
            <a:off x="6096000" y="1371600"/>
            <a:ext cx="762000" cy="545592"/>
          </a:xfrm>
          <a:prstGeom prst="rect">
            <a:avLst/>
          </a:prstGeom>
        </p:spPr>
      </p:pic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0CA2B66-ED06-474A-BCFF-8221BD51BEEF}"/>
              </a:ext>
            </a:extLst>
          </p:cNvPr>
          <p:cNvSpPr txBox="1">
            <a:spLocks/>
          </p:cNvSpPr>
          <p:nvPr/>
        </p:nvSpPr>
        <p:spPr>
          <a:xfrm>
            <a:off x="5715000" y="2667000"/>
            <a:ext cx="1600200" cy="42672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marL="228600" indent="-228600" defTabSz="685800">
              <a:lnSpc>
                <a:spcPct val="105000"/>
              </a:lnSpc>
              <a:spcBef>
                <a:spcPts val="1800"/>
              </a:spcBef>
              <a:buClr>
                <a:srgbClr val="DA5521"/>
              </a:buClr>
              <a:buFont typeface="Wingdings" panose="05000000000000000000" pitchFamily="2" charset="2"/>
              <a:buChar char="§"/>
              <a:defRPr/>
            </a:pPr>
            <a:r>
              <a:rPr lang="en-US" sz="1400" kern="2400" dirty="0">
                <a:solidFill>
                  <a:srgbClr val="595959"/>
                </a:solidFill>
                <a:latin typeface="Arial"/>
              </a:rPr>
              <a:t>Completing relevant sections of data governance tool kit</a:t>
            </a:r>
            <a:endParaRPr lang="en-US" sz="1400" dirty="0">
              <a:solidFill>
                <a:srgbClr val="595959"/>
              </a:solidFill>
              <a:latin typeface="Arial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0CA2B66-ED06-474A-BCFF-8221BD51BEEF}"/>
              </a:ext>
            </a:extLst>
          </p:cNvPr>
          <p:cNvSpPr txBox="1">
            <a:spLocks/>
          </p:cNvSpPr>
          <p:nvPr/>
        </p:nvSpPr>
        <p:spPr>
          <a:xfrm>
            <a:off x="7772400" y="2971800"/>
            <a:ext cx="1828800" cy="3276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marL="228600" indent="-228600" defTabSz="685800">
              <a:lnSpc>
                <a:spcPct val="105000"/>
              </a:lnSpc>
              <a:spcBef>
                <a:spcPts val="1800"/>
              </a:spcBef>
              <a:buClr>
                <a:srgbClr val="DA5521"/>
              </a:buClr>
              <a:buFont typeface="Wingdings" panose="05000000000000000000" pitchFamily="2" charset="2"/>
              <a:buChar char="§"/>
              <a:defRPr/>
            </a:pPr>
            <a:r>
              <a:rPr lang="en-US" sz="1400" kern="2400" dirty="0">
                <a:solidFill>
                  <a:srgbClr val="595959"/>
                </a:solidFill>
                <a:latin typeface="Arial"/>
              </a:rPr>
              <a:t>Reviewing and celebrating progress</a:t>
            </a:r>
          </a:p>
          <a:p>
            <a:pPr marL="228600" indent="-228600" defTabSz="685800">
              <a:lnSpc>
                <a:spcPct val="105000"/>
              </a:lnSpc>
              <a:spcBef>
                <a:spcPts val="1800"/>
              </a:spcBef>
              <a:buClr>
                <a:srgbClr val="DA5521"/>
              </a:buClr>
              <a:buFont typeface="Wingdings" panose="05000000000000000000" pitchFamily="2" charset="2"/>
              <a:buChar char="§"/>
              <a:defRPr/>
            </a:pPr>
            <a:r>
              <a:rPr lang="en-US" sz="1400" kern="2400" dirty="0">
                <a:solidFill>
                  <a:srgbClr val="595959"/>
                </a:solidFill>
                <a:latin typeface="Arial"/>
              </a:rPr>
              <a:t>Identifying what is actionable</a:t>
            </a:r>
          </a:p>
          <a:p>
            <a:pPr marL="228600" indent="-228600" defTabSz="685800">
              <a:lnSpc>
                <a:spcPct val="105000"/>
              </a:lnSpc>
              <a:spcBef>
                <a:spcPts val="1800"/>
              </a:spcBef>
              <a:buClr>
                <a:srgbClr val="DA5521"/>
              </a:buClr>
              <a:buFont typeface="Wingdings" panose="05000000000000000000" pitchFamily="2" charset="2"/>
              <a:buChar char="§"/>
              <a:defRPr/>
            </a:pPr>
            <a:r>
              <a:rPr lang="en-US" sz="1400" kern="2400" dirty="0">
                <a:solidFill>
                  <a:srgbClr val="595959"/>
                </a:solidFill>
                <a:latin typeface="Arial"/>
              </a:rPr>
              <a:t>Revisiting priorities</a:t>
            </a:r>
          </a:p>
          <a:p>
            <a:pPr marL="228600" indent="-228600" defTabSz="685800">
              <a:lnSpc>
                <a:spcPct val="105000"/>
              </a:lnSpc>
              <a:spcBef>
                <a:spcPts val="1800"/>
              </a:spcBef>
              <a:buClr>
                <a:srgbClr val="DA5521"/>
              </a:buClr>
              <a:buFont typeface="Wingdings" panose="05000000000000000000" pitchFamily="2" charset="2"/>
              <a:buChar char="§"/>
              <a:defRPr/>
            </a:pPr>
            <a:r>
              <a:rPr lang="en-US" sz="1400" kern="2400" dirty="0">
                <a:solidFill>
                  <a:srgbClr val="595959"/>
                </a:solidFill>
                <a:latin typeface="Arial"/>
              </a:rPr>
              <a:t>Sharing progress with relevant stakeholders   </a:t>
            </a:r>
            <a:endParaRPr lang="en-US" sz="1400" dirty="0">
              <a:solidFill>
                <a:srgbClr val="595959"/>
              </a:solidFill>
              <a:latin typeface="Arial"/>
            </a:endParaRP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0CA2B66-ED06-474A-BCFF-8221BD51BEEF}"/>
              </a:ext>
            </a:extLst>
          </p:cNvPr>
          <p:cNvSpPr txBox="1">
            <a:spLocks/>
          </p:cNvSpPr>
          <p:nvPr/>
        </p:nvSpPr>
        <p:spPr>
          <a:xfrm>
            <a:off x="9982200" y="2590800"/>
            <a:ext cx="1600200" cy="29718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marL="228600" indent="-228600" defTabSz="685800">
              <a:lnSpc>
                <a:spcPct val="105000"/>
              </a:lnSpc>
              <a:spcBef>
                <a:spcPts val="1800"/>
              </a:spcBef>
              <a:buClr>
                <a:srgbClr val="DA5521"/>
              </a:buClr>
              <a:buFont typeface="Wingdings" panose="05000000000000000000" pitchFamily="2" charset="2"/>
              <a:buChar char="§"/>
              <a:defRPr/>
            </a:pPr>
            <a:r>
              <a:rPr lang="en-US" sz="1400" kern="2400" dirty="0">
                <a:solidFill>
                  <a:srgbClr val="595959"/>
                </a:solidFill>
                <a:latin typeface="Arial"/>
              </a:rPr>
              <a:t>Revisiting and revising</a:t>
            </a:r>
            <a:endParaRPr lang="en-US" sz="1400" dirty="0">
              <a:solidFill>
                <a:srgbClr val="595959"/>
              </a:solidFill>
              <a:latin typeface="Arial"/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3124200" y="1600200"/>
            <a:ext cx="228600" cy="228600"/>
          </a:xfrm>
          <a:prstGeom prst="rightArrow">
            <a:avLst/>
          </a:prstGeom>
          <a:solidFill>
            <a:schemeClr val="accent2"/>
          </a:solidFill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dirty="0">
              <a:ln w="0"/>
              <a:solidFill>
                <a:srgbClr val="DA5521"/>
              </a:solidFill>
              <a:latin typeface="Arial Narrow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5410200" y="1600200"/>
            <a:ext cx="228600" cy="228600"/>
          </a:xfrm>
          <a:prstGeom prst="rightArrow">
            <a:avLst/>
          </a:prstGeom>
          <a:solidFill>
            <a:schemeClr val="accent2"/>
          </a:solidFill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dirty="0">
              <a:ln w="0"/>
              <a:solidFill>
                <a:srgbClr val="DA5521"/>
              </a:solidFill>
              <a:latin typeface="Arial Narrow"/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7467600" y="1600200"/>
            <a:ext cx="228600" cy="228600"/>
          </a:xfrm>
          <a:prstGeom prst="rightArrow">
            <a:avLst/>
          </a:prstGeom>
          <a:solidFill>
            <a:schemeClr val="accent2"/>
          </a:solidFill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dirty="0">
              <a:ln w="0"/>
              <a:solidFill>
                <a:srgbClr val="DA5521"/>
              </a:solidFill>
              <a:latin typeface="Arial Narrow"/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9664697" y="1600200"/>
            <a:ext cx="228600" cy="228600"/>
          </a:xfrm>
          <a:prstGeom prst="rightArrow">
            <a:avLst/>
          </a:prstGeom>
          <a:solidFill>
            <a:schemeClr val="accent2"/>
          </a:solidFill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dirty="0">
              <a:ln w="0"/>
              <a:solidFill>
                <a:srgbClr val="DA5521"/>
              </a:solidFill>
              <a:latin typeface="Arial Narrow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81000" y="2209800"/>
            <a:ext cx="2819400" cy="40386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dirty="0">
              <a:ln w="0"/>
              <a:solidFill>
                <a:srgbClr val="DA5521"/>
              </a:solidFill>
              <a:latin typeface="Arial Narrow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66800" y="1981200"/>
            <a:ext cx="1524000" cy="55399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500" b="1" cap="all" dirty="0">
                <a:solidFill>
                  <a:srgbClr val="E9AF1D"/>
                </a:solidFill>
                <a:latin typeface="Arial"/>
              </a:rPr>
              <a:t>Discovery </a:t>
            </a:r>
          </a:p>
          <a:p>
            <a:pPr algn="ctr"/>
            <a:r>
              <a:rPr lang="en-US" sz="1500" b="1" cap="all" dirty="0">
                <a:solidFill>
                  <a:srgbClr val="E9AF1D"/>
                </a:solidFill>
                <a:latin typeface="Arial"/>
              </a:rPr>
              <a:t>PHASE</a:t>
            </a:r>
            <a:endParaRPr lang="en-US" sz="1500" b="1" dirty="0">
              <a:solidFill>
                <a:srgbClr val="E9AF1D"/>
              </a:solidFill>
              <a:latin typeface="Arial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429000" y="2209800"/>
            <a:ext cx="1905000" cy="40386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dirty="0">
              <a:ln w="0"/>
              <a:solidFill>
                <a:srgbClr val="DA5521"/>
              </a:solidFill>
              <a:latin typeface="Arial Narrow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10000" y="1981200"/>
            <a:ext cx="1219200" cy="55399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500" b="1" cap="all" dirty="0">
                <a:solidFill>
                  <a:srgbClr val="E9AF1D"/>
                </a:solidFill>
                <a:latin typeface="Arial"/>
              </a:rPr>
              <a:t>Prepping </a:t>
            </a:r>
            <a:br>
              <a:rPr lang="en-US" sz="1500" b="1" cap="all" dirty="0">
                <a:solidFill>
                  <a:srgbClr val="E9AF1D"/>
                </a:solidFill>
                <a:latin typeface="Arial"/>
              </a:rPr>
            </a:br>
            <a:r>
              <a:rPr lang="en-US" sz="1500" b="1" cap="all" dirty="0">
                <a:solidFill>
                  <a:srgbClr val="E9AF1D"/>
                </a:solidFill>
                <a:latin typeface="Arial"/>
              </a:rPr>
              <a:t>phase</a:t>
            </a:r>
            <a:endParaRPr lang="en-US" sz="1500" b="1" dirty="0">
              <a:solidFill>
                <a:srgbClr val="E9AF1D"/>
              </a:solidFill>
              <a:latin typeface="Arial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562600" y="2209800"/>
            <a:ext cx="1905000" cy="40386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dirty="0">
              <a:ln w="0"/>
              <a:solidFill>
                <a:srgbClr val="DA5521"/>
              </a:solidFill>
              <a:latin typeface="Arial Narrow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7696200" y="2209800"/>
            <a:ext cx="1905000" cy="40386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dirty="0">
              <a:ln w="0"/>
              <a:solidFill>
                <a:srgbClr val="DA5521"/>
              </a:solidFill>
              <a:latin typeface="Arial Narrow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848600" y="1981200"/>
            <a:ext cx="1554480" cy="78483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500" b="1" cap="all" dirty="0">
                <a:solidFill>
                  <a:srgbClr val="E9AF1D"/>
                </a:solidFill>
                <a:latin typeface="Arial"/>
              </a:rPr>
              <a:t>Assessment </a:t>
            </a:r>
          </a:p>
          <a:p>
            <a:pPr algn="ctr"/>
            <a:r>
              <a:rPr lang="en-US" sz="1500" b="1" cap="all" dirty="0">
                <a:solidFill>
                  <a:srgbClr val="E9AF1D"/>
                </a:solidFill>
                <a:latin typeface="Arial"/>
              </a:rPr>
              <a:t>phase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829800" y="2209800"/>
            <a:ext cx="1908047" cy="40386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dirty="0">
              <a:ln w="0"/>
              <a:solidFill>
                <a:srgbClr val="DA5521"/>
              </a:solidFill>
              <a:latin typeface="Arial Narrow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0134599" y="1981200"/>
            <a:ext cx="1219201" cy="55399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500" b="1" cap="all" dirty="0">
                <a:solidFill>
                  <a:srgbClr val="E9AF1D"/>
                </a:solidFill>
                <a:latin typeface="Arial"/>
              </a:rPr>
              <a:t>revision </a:t>
            </a:r>
            <a:br>
              <a:rPr lang="en-US" sz="1500" b="1" cap="all" dirty="0">
                <a:solidFill>
                  <a:srgbClr val="E9AF1D"/>
                </a:solidFill>
                <a:latin typeface="Arial"/>
              </a:rPr>
            </a:br>
            <a:r>
              <a:rPr lang="en-US" sz="1500" b="1" cap="all" dirty="0">
                <a:solidFill>
                  <a:srgbClr val="E9AF1D"/>
                </a:solidFill>
                <a:latin typeface="Arial"/>
              </a:rPr>
              <a:t>phase</a:t>
            </a:r>
            <a:endParaRPr lang="en-US" sz="1500" b="1" dirty="0">
              <a:solidFill>
                <a:srgbClr val="E9AF1D"/>
              </a:solidFill>
              <a:latin typeface="Arial"/>
            </a:endParaRPr>
          </a:p>
        </p:txBody>
      </p:sp>
      <p:pic>
        <p:nvPicPr>
          <p:cNvPr id="38" name="Picture 37" descr="Icons_Guidance_chart_hor.png"/>
          <p:cNvPicPr>
            <a:picLocks noChangeAspect="1"/>
          </p:cNvPicPr>
          <p:nvPr/>
        </p:nvPicPr>
        <p:blipFill>
          <a:blip r:embed="rId2"/>
          <a:srcRect l="-774" r="93812"/>
          <a:stretch>
            <a:fillRect/>
          </a:stretch>
        </p:blipFill>
        <p:spPr>
          <a:xfrm>
            <a:off x="1524000" y="1295400"/>
            <a:ext cx="685800" cy="545592"/>
          </a:xfrm>
          <a:prstGeom prst="rect">
            <a:avLst/>
          </a:prstGeom>
        </p:spPr>
      </p:pic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70CA2B66-ED06-474A-BCFF-8221BD51BEEF}"/>
              </a:ext>
            </a:extLst>
          </p:cNvPr>
          <p:cNvSpPr txBox="1">
            <a:spLocks/>
          </p:cNvSpPr>
          <p:nvPr/>
        </p:nvSpPr>
        <p:spPr>
          <a:xfrm>
            <a:off x="3581400" y="2667000"/>
            <a:ext cx="1676400" cy="38100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marL="228600" indent="-228600" defTabSz="685800">
              <a:lnSpc>
                <a:spcPct val="105000"/>
              </a:lnSpc>
              <a:spcBef>
                <a:spcPts val="1800"/>
              </a:spcBef>
              <a:buClr>
                <a:srgbClr val="DA5521"/>
              </a:buClr>
              <a:buFont typeface="Wingdings" panose="05000000000000000000" pitchFamily="2" charset="2"/>
              <a:buChar char="§"/>
              <a:defRPr/>
            </a:pPr>
            <a:r>
              <a:rPr lang="en-US" sz="1400" kern="2400" dirty="0">
                <a:solidFill>
                  <a:srgbClr val="595959"/>
                </a:solidFill>
                <a:latin typeface="Arial"/>
              </a:rPr>
              <a:t>Selecting the team</a:t>
            </a:r>
          </a:p>
          <a:p>
            <a:pPr marL="228600" indent="-228600" defTabSz="685800">
              <a:lnSpc>
                <a:spcPct val="105000"/>
              </a:lnSpc>
              <a:spcBef>
                <a:spcPts val="1800"/>
              </a:spcBef>
              <a:buClr>
                <a:srgbClr val="DA5521"/>
              </a:buClr>
              <a:buFont typeface="Wingdings" panose="05000000000000000000" pitchFamily="2" charset="2"/>
              <a:buChar char="§"/>
              <a:defRPr/>
            </a:pPr>
            <a:r>
              <a:rPr lang="en-US" sz="1400" kern="2400" dirty="0">
                <a:solidFill>
                  <a:srgbClr val="595959"/>
                </a:solidFill>
                <a:latin typeface="Arial"/>
              </a:rPr>
              <a:t>Setting priorities</a:t>
            </a:r>
          </a:p>
          <a:p>
            <a:pPr marL="228600" indent="-228600" defTabSz="685800">
              <a:lnSpc>
                <a:spcPct val="105000"/>
              </a:lnSpc>
              <a:spcBef>
                <a:spcPts val="1800"/>
              </a:spcBef>
              <a:buClr>
                <a:srgbClr val="DA5521"/>
              </a:buClr>
              <a:buFont typeface="Wingdings" panose="05000000000000000000" pitchFamily="2" charset="2"/>
              <a:buChar char="§"/>
              <a:defRPr/>
            </a:pPr>
            <a:r>
              <a:rPr lang="en-US" sz="1400" kern="2400" dirty="0">
                <a:solidFill>
                  <a:srgbClr val="595959"/>
                </a:solidFill>
                <a:latin typeface="Arial"/>
              </a:rPr>
              <a:t>Developing shared language</a:t>
            </a:r>
          </a:p>
          <a:p>
            <a:pPr marL="228600" indent="-228600" defTabSz="685800">
              <a:lnSpc>
                <a:spcPct val="105000"/>
              </a:lnSpc>
              <a:spcBef>
                <a:spcPts val="1800"/>
              </a:spcBef>
              <a:buClr>
                <a:srgbClr val="DA5521"/>
              </a:buClr>
              <a:buFont typeface="Wingdings" panose="05000000000000000000" pitchFamily="2" charset="2"/>
              <a:buChar char="§"/>
              <a:defRPr/>
            </a:pPr>
            <a:r>
              <a:rPr lang="en-US" sz="1400" kern="2400" dirty="0">
                <a:solidFill>
                  <a:srgbClr val="595959"/>
                </a:solidFill>
                <a:latin typeface="Arial"/>
              </a:rPr>
              <a:t>Determining a process</a:t>
            </a:r>
            <a:endParaRPr lang="en-US" sz="1400" dirty="0">
              <a:solidFill>
                <a:srgbClr val="595959"/>
              </a:solidFill>
              <a:latin typeface="Arial"/>
            </a:endParaRPr>
          </a:p>
          <a:p>
            <a:pPr lvl="1" indent="-228600" defTabSz="685800">
              <a:lnSpc>
                <a:spcPct val="105000"/>
              </a:lnSpc>
              <a:spcBef>
                <a:spcPts val="1800"/>
              </a:spcBef>
              <a:buClr>
                <a:srgbClr val="595959">
                  <a:lumMod val="60000"/>
                  <a:lumOff val="40000"/>
                </a:srgbClr>
              </a:buClr>
              <a:buSzPct val="95000"/>
              <a:buFont typeface="Wingdings" panose="05000000000000000000" pitchFamily="2" charset="2"/>
              <a:buChar char="§"/>
              <a:defRPr/>
            </a:pPr>
            <a:endParaRPr lang="en-US" sz="1500" dirty="0">
              <a:solidFill>
                <a:srgbClr val="595959"/>
              </a:solidFill>
              <a:latin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696200" y="2438400"/>
            <a:ext cx="1905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dirty="0">
                <a:solidFill>
                  <a:srgbClr val="595959"/>
                </a:solidFill>
                <a:latin typeface="Arial"/>
              </a:rPr>
              <a:t>(complete after each module)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715000" y="1981200"/>
            <a:ext cx="1554480" cy="64008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500" b="1" cap="all" dirty="0">
                <a:solidFill>
                  <a:srgbClr val="E9AF1D"/>
                </a:solidFill>
                <a:latin typeface="Arial"/>
              </a:rPr>
              <a:t>Compilation </a:t>
            </a:r>
            <a:br>
              <a:rPr lang="en-US" sz="1500" b="1" cap="all" dirty="0">
                <a:solidFill>
                  <a:srgbClr val="E9AF1D"/>
                </a:solidFill>
                <a:latin typeface="Arial"/>
              </a:rPr>
            </a:br>
            <a:r>
              <a:rPr lang="en-US" sz="1500" b="1" cap="all" dirty="0">
                <a:solidFill>
                  <a:srgbClr val="E9AF1D"/>
                </a:solidFill>
                <a:latin typeface="Arial"/>
              </a:rPr>
              <a:t>phase</a:t>
            </a:r>
            <a:endParaRPr lang="en-US" sz="1500" b="1" dirty="0">
              <a:solidFill>
                <a:srgbClr val="E9AF1D"/>
              </a:solidFill>
              <a:latin typeface="Arial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CE7091E-2157-4F06-8CFC-566D993958F7}"/>
              </a:ext>
            </a:extLst>
          </p:cNvPr>
          <p:cNvGrpSpPr/>
          <p:nvPr/>
        </p:nvGrpSpPr>
        <p:grpSpPr>
          <a:xfrm>
            <a:off x="533398" y="6360352"/>
            <a:ext cx="2057402" cy="310597"/>
            <a:chOff x="170542" y="6019800"/>
            <a:chExt cx="2057402" cy="31059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1FB9D6A-FB41-4DE7-9F9D-9565C6C1ADA0}"/>
                </a:ext>
              </a:extLst>
            </p:cNvPr>
            <p:cNvSpPr txBox="1"/>
            <p:nvPr/>
          </p:nvSpPr>
          <p:spPr>
            <a:xfrm>
              <a:off x="170542" y="6068780"/>
              <a:ext cx="205740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cap="all" dirty="0">
                  <a:solidFill>
                    <a:srgbClr val="DA5521"/>
                  </a:solidFill>
                  <a:latin typeface="Arial"/>
                </a:rPr>
                <a:t>Resource         Alert!</a:t>
              </a:r>
            </a:p>
          </p:txBody>
        </p:sp>
        <p:pic>
          <p:nvPicPr>
            <p:cNvPr id="47" name="Graphic 46" descr="Siren">
              <a:extLst>
                <a:ext uri="{FF2B5EF4-FFF2-40B4-BE49-F238E27FC236}">
                  <a16:creationId xmlns:a16="http://schemas.microsoft.com/office/drawing/2014/main" id="{00358B60-B5D6-4927-8CA3-B693E1B31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6800" y="6019800"/>
              <a:ext cx="334950" cy="3008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799632F-D437-4838-B9EC-DEDC68FF1D90}"/>
              </a:ext>
            </a:extLst>
          </p:cNvPr>
          <p:cNvSpPr txBox="1"/>
          <p:nvPr/>
        </p:nvSpPr>
        <p:spPr>
          <a:xfrm>
            <a:off x="2324390" y="6384708"/>
            <a:ext cx="9448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595959"/>
                </a:solidFill>
                <a:latin typeface="Arial"/>
                <a:hlinkClick r:id="rId5"/>
              </a:rPr>
              <a:t>Infographic: Phases of Data Governance for Two-generation Programs </a:t>
            </a:r>
            <a:endParaRPr lang="en-US" sz="1400" dirty="0">
              <a:solidFill>
                <a:srgbClr val="59595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1867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376F9-42AA-4276-B0B3-4CAF8B579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You Interested 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836DE-3C55-46B7-9394-5CFB3DA85F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200" dirty="0"/>
              <a:t>Please take a minute to answer our poll!</a:t>
            </a:r>
          </a:p>
          <a:p>
            <a:r>
              <a:rPr lang="en-US" sz="2200" dirty="0"/>
              <a:t>What core component of the tool kit is most interesting to you and your organization?</a:t>
            </a:r>
          </a:p>
          <a:p>
            <a:endParaRPr lang="en-US" sz="2200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6E15345F-8D11-184C-9F95-2057170E73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fld id="{06B3CCE6-3D7D-AC46-9877-BAC74626ABE8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 descr="hands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1905000"/>
            <a:ext cx="292608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17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D3756-AB16-4AA2-AFC4-6C01E60EC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Presenters</a:t>
            </a:r>
            <a:endParaRPr lang="en-US" sz="3300" b="1" cap="none" dirty="0">
              <a:latin typeface="Arial Narrow"/>
              <a:cs typeface="Arial Narrow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1EED5-3C8F-497D-ADAD-B1BA3FF80A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2FF31650-33A0-41F4-A40A-6CB69A9709AF}" type="slidenum">
              <a:rPr lang="en-US" sz="900" smtClean="0">
                <a:solidFill>
                  <a:srgbClr val="595959">
                    <a:tint val="75000"/>
                  </a:srgbClr>
                </a:solidFill>
                <a:latin typeface="Arial"/>
              </a:rPr>
              <a:pPr algn="r"/>
              <a:t>2</a:t>
            </a:fld>
            <a:endParaRPr lang="en-US" sz="900" dirty="0">
              <a:solidFill>
                <a:srgbClr val="595959">
                  <a:tint val="75000"/>
                </a:srgbClr>
              </a:solidFill>
              <a:latin typeface="Arial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AC47630-9B7C-4E23-BB92-E54A6A506FA6}"/>
              </a:ext>
            </a:extLst>
          </p:cNvPr>
          <p:cNvSpPr txBox="1">
            <a:spLocks/>
          </p:cNvSpPr>
          <p:nvPr/>
        </p:nvSpPr>
        <p:spPr>
          <a:xfrm>
            <a:off x="8064500" y="4114800"/>
            <a:ext cx="2527300" cy="268833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74320" indent="-274320" algn="ctr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2800" kern="2400" spc="30" baseline="0">
                <a:solidFill>
                  <a:schemeClr val="accent1"/>
                </a:solidFill>
                <a:latin typeface="Knockout 30 Junior Welterwt" pitchFamily="50" charset="0"/>
                <a:ea typeface="+mn-ea"/>
                <a:cs typeface="+mn-cs"/>
              </a:defRPr>
            </a:lvl1pPr>
            <a:lvl2pPr marL="548640" indent="-27432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Wingdings" panose="05000000000000000000" pitchFamily="2" charset="2"/>
              <a:buNone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22960" indent="-27432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97280" indent="-27432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71600" indent="-27432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5000"/>
              </a:lnSpc>
              <a:spcBef>
                <a:spcPts val="0"/>
              </a:spcBef>
            </a:pPr>
            <a:r>
              <a:rPr lang="en-US" sz="1800" dirty="0">
                <a:latin typeface="Arial"/>
                <a:cs typeface="Arial"/>
              </a:rPr>
              <a:t>Erika Williams</a:t>
            </a:r>
          </a:p>
          <a:p>
            <a:pPr marL="0" lvl="0" indent="0">
              <a:lnSpc>
                <a:spcPct val="105000"/>
              </a:lnSpc>
              <a:spcBef>
                <a:spcPts val="0"/>
              </a:spcBef>
            </a:pPr>
            <a:r>
              <a:rPr lang="en-US" sz="1800" dirty="0">
                <a:latin typeface="Arial"/>
                <a:cs typeface="Arial"/>
              </a:rPr>
              <a:t>The </a:t>
            </a:r>
            <a:r>
              <a:rPr lang="en-US" sz="1800" dirty="0" err="1">
                <a:latin typeface="Arial"/>
                <a:cs typeface="Arial"/>
              </a:rPr>
              <a:t>Albireo</a:t>
            </a:r>
            <a:r>
              <a:rPr lang="en-US" sz="1800" dirty="0">
                <a:latin typeface="Arial"/>
                <a:cs typeface="Arial"/>
              </a:rPr>
              <a:t> Group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AC47630-9B7C-4E23-BB92-E54A6A506FA6}"/>
              </a:ext>
            </a:extLst>
          </p:cNvPr>
          <p:cNvSpPr txBox="1">
            <a:spLocks/>
          </p:cNvSpPr>
          <p:nvPr/>
        </p:nvSpPr>
        <p:spPr>
          <a:xfrm>
            <a:off x="4038600" y="4114800"/>
            <a:ext cx="3543300" cy="26860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74320" indent="-274320" algn="ctr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2800" kern="2400" spc="30" baseline="0">
                <a:solidFill>
                  <a:schemeClr val="accent1"/>
                </a:solidFill>
                <a:latin typeface="Knockout 30 Junior Welterwt" pitchFamily="50" charset="0"/>
                <a:ea typeface="+mn-ea"/>
                <a:cs typeface="+mn-cs"/>
              </a:defRPr>
            </a:lvl1pPr>
            <a:lvl2pPr marL="548640" indent="-27432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Wingdings" panose="05000000000000000000" pitchFamily="2" charset="2"/>
              <a:buNone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22960" indent="-27432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97280" indent="-27432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71600" indent="-27432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5000"/>
              </a:lnSpc>
              <a:spcBef>
                <a:spcPts val="0"/>
              </a:spcBef>
            </a:pPr>
            <a:r>
              <a:rPr lang="en-US" sz="1800" dirty="0" err="1">
                <a:latin typeface="Arial"/>
                <a:cs typeface="Arial"/>
              </a:rPr>
              <a:t>T’Pring</a:t>
            </a:r>
            <a:r>
              <a:rPr lang="en-US" sz="1800" dirty="0">
                <a:latin typeface="Arial"/>
                <a:cs typeface="Arial"/>
              </a:rPr>
              <a:t> Westbrook, Ph.D.</a:t>
            </a:r>
          </a:p>
          <a:p>
            <a:pPr marL="0" lvl="0" indent="0">
              <a:lnSpc>
                <a:spcPct val="105000"/>
              </a:lnSpc>
              <a:spcBef>
                <a:spcPts val="0"/>
              </a:spcBef>
            </a:pPr>
            <a:r>
              <a:rPr lang="en-US" sz="1800" dirty="0">
                <a:latin typeface="Arial"/>
                <a:cs typeface="Arial"/>
              </a:rPr>
              <a:t>The Annie E. Casey Foundation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AC47630-9B7C-4E23-BB92-E54A6A506FA6}"/>
              </a:ext>
            </a:extLst>
          </p:cNvPr>
          <p:cNvSpPr txBox="1">
            <a:spLocks/>
          </p:cNvSpPr>
          <p:nvPr/>
        </p:nvSpPr>
        <p:spPr>
          <a:xfrm>
            <a:off x="787401" y="4114800"/>
            <a:ext cx="3098799" cy="26860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74320" indent="-274320" algn="ctr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2800" kern="2400" spc="30" baseline="0">
                <a:solidFill>
                  <a:schemeClr val="accent1"/>
                </a:solidFill>
                <a:latin typeface="Knockout 30 Junior Welterwt" pitchFamily="50" charset="0"/>
                <a:ea typeface="+mn-ea"/>
                <a:cs typeface="+mn-cs"/>
              </a:defRPr>
            </a:lvl1pPr>
            <a:lvl2pPr marL="548640" indent="-27432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Wingdings" panose="05000000000000000000" pitchFamily="2" charset="2"/>
              <a:buNone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22960" indent="-27432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97280" indent="-27432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71600" indent="-27432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5000"/>
              </a:lnSpc>
              <a:spcBef>
                <a:spcPts val="0"/>
              </a:spcBef>
            </a:pPr>
            <a:r>
              <a:rPr lang="en-US" sz="1800" dirty="0">
                <a:latin typeface="Arial"/>
                <a:cs typeface="Arial"/>
              </a:rPr>
              <a:t>Amanda Thomson</a:t>
            </a:r>
          </a:p>
          <a:p>
            <a:pPr marL="0" lvl="0" indent="0">
              <a:lnSpc>
                <a:spcPct val="105000"/>
              </a:lnSpc>
              <a:spcBef>
                <a:spcPts val="0"/>
              </a:spcBef>
            </a:pPr>
            <a:r>
              <a:rPr lang="en-US" sz="1800" dirty="0">
                <a:latin typeface="Arial"/>
                <a:cs typeface="Arial"/>
              </a:rPr>
              <a:t>James Bell Associates</a:t>
            </a:r>
          </a:p>
        </p:txBody>
      </p:sp>
      <p:sp>
        <p:nvSpPr>
          <p:cNvPr id="14" name="Oval 13"/>
          <p:cNvSpPr/>
          <p:nvPr/>
        </p:nvSpPr>
        <p:spPr>
          <a:xfrm>
            <a:off x="1371600" y="1981200"/>
            <a:ext cx="1828800" cy="1981200"/>
          </a:xfrm>
          <a:prstGeom prst="ellipse">
            <a:avLst/>
          </a:prstGeom>
          <a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4895849" y="2133600"/>
            <a:ext cx="1828801" cy="1828800"/>
          </a:xfrm>
          <a:prstGeom prst="ellipse">
            <a:avLst/>
          </a:prstGeom>
          <a:blipFill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000" contras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8382000" y="2133600"/>
            <a:ext cx="1828800" cy="1828800"/>
          </a:xfrm>
          <a:prstGeom prst="ellipse">
            <a:avLst/>
          </a:prstGeom>
          <a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871988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8A9FF-509D-634D-93B7-C328DA64F0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Real-life Organizations Used the Tool Kit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30AD6-326F-B645-B9B6-6392682ED081}"/>
              </a:ext>
            </a:extLst>
          </p:cNvPr>
          <p:cNvSpPr txBox="1">
            <a:spLocks/>
          </p:cNvSpPr>
          <p:nvPr/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F31650-33A0-41F4-A40A-6CB69A9709A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95959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543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cons_Guidance_chart_hor.png"/>
          <p:cNvPicPr>
            <a:picLocks noChangeAspect="1"/>
          </p:cNvPicPr>
          <p:nvPr/>
        </p:nvPicPr>
        <p:blipFill>
          <a:blip r:embed="rId2"/>
          <a:srcRect l="27847" r="64418"/>
          <a:stretch>
            <a:fillRect/>
          </a:stretch>
        </p:blipFill>
        <p:spPr>
          <a:xfrm>
            <a:off x="4038600" y="1588008"/>
            <a:ext cx="762000" cy="545592"/>
          </a:xfrm>
          <a:prstGeom prst="rect">
            <a:avLst/>
          </a:prstGeom>
        </p:spPr>
      </p:pic>
      <p:pic>
        <p:nvPicPr>
          <p:cNvPr id="19" name="Picture 18" descr="Icons_Guidance_chart_hor.png"/>
          <p:cNvPicPr>
            <a:picLocks noChangeAspect="1"/>
          </p:cNvPicPr>
          <p:nvPr/>
        </p:nvPicPr>
        <p:blipFill>
          <a:blip r:embed="rId2"/>
          <a:srcRect l="73484" r="-2104"/>
          <a:stretch>
            <a:fillRect/>
          </a:stretch>
        </p:blipFill>
        <p:spPr>
          <a:xfrm>
            <a:off x="8229600" y="1600200"/>
            <a:ext cx="2819400" cy="545592"/>
          </a:xfrm>
          <a:prstGeom prst="rect">
            <a:avLst/>
          </a:prstGeom>
        </p:spPr>
      </p:pic>
      <p:pic>
        <p:nvPicPr>
          <p:cNvPr id="30" name="Picture 29" descr="Icons_Guidance_chart_hor.png"/>
          <p:cNvPicPr>
            <a:picLocks noChangeAspect="1"/>
          </p:cNvPicPr>
          <p:nvPr/>
        </p:nvPicPr>
        <p:blipFill>
          <a:blip r:embed="rId2"/>
          <a:srcRect l="52599" r="39666"/>
          <a:stretch>
            <a:fillRect/>
          </a:stretch>
        </p:blipFill>
        <p:spPr>
          <a:xfrm>
            <a:off x="6096000" y="1600200"/>
            <a:ext cx="762000" cy="54559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4CDDF95-7DEA-4348-B9FF-018D6593E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Process for Completing the Data Governance Tool Kit in Real Life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7417D0-7F25-4D3B-BCA7-F72D818C01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3CCE6-3D7D-AC46-9877-BAC74626ABE8}" type="slidenum">
              <a:rPr lang="en-US" smtClean="0">
                <a:solidFill>
                  <a:srgbClr val="595959">
                    <a:tint val="75000"/>
                  </a:srgbClr>
                </a:solidFill>
                <a:latin typeface="Arial"/>
              </a:rPr>
              <a:pPr/>
              <a:t>21</a:t>
            </a:fld>
            <a:endParaRPr lang="en-US" dirty="0">
              <a:solidFill>
                <a:srgbClr val="595959">
                  <a:tint val="75000"/>
                </a:srgbClr>
              </a:solidFill>
              <a:latin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CA2B66-ED06-474A-BCFF-8221BD51BEE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33400" y="2286000"/>
            <a:ext cx="2590800" cy="4267200"/>
          </a:xfrm>
        </p:spPr>
        <p:txBody>
          <a:bodyPr/>
          <a:lstStyle/>
          <a:p>
            <a:pPr>
              <a:buNone/>
            </a:pPr>
            <a:r>
              <a:rPr lang="en-US" sz="1300" cap="all" dirty="0">
                <a:solidFill>
                  <a:schemeClr val="accent2"/>
                </a:solidFill>
              </a:rPr>
              <a:t>   </a:t>
            </a:r>
          </a:p>
          <a:p>
            <a:r>
              <a:rPr lang="en-US" sz="1400" dirty="0"/>
              <a:t>Auditing data systems</a:t>
            </a:r>
          </a:p>
          <a:p>
            <a:r>
              <a:rPr lang="en-US" sz="1400" dirty="0"/>
              <a:t>Assessing readiness</a:t>
            </a:r>
          </a:p>
          <a:p>
            <a:r>
              <a:rPr lang="en-US" sz="1400" dirty="0"/>
              <a:t>Conducting baseline survey</a:t>
            </a:r>
          </a:p>
          <a:p>
            <a:r>
              <a:rPr lang="en-US" sz="1400" dirty="0"/>
              <a:t>Mapping of programs</a:t>
            </a:r>
          </a:p>
          <a:p>
            <a:pPr marL="274320" lvl="1" indent="-137160"/>
            <a:r>
              <a:rPr lang="en-US" sz="1400" dirty="0"/>
              <a:t>service and flow of families</a:t>
            </a:r>
          </a:p>
          <a:p>
            <a:pPr marL="274320" lvl="1" indent="-137160"/>
            <a:r>
              <a:rPr lang="en-US" sz="1400" dirty="0"/>
              <a:t>Data points and pain points (when things are harder </a:t>
            </a:r>
            <a:br>
              <a:rPr lang="en-US" sz="1400" dirty="0"/>
            </a:br>
            <a:r>
              <a:rPr lang="en-US" sz="1400" dirty="0"/>
              <a:t>than they should be; systems bump up against each other; duplication of forms; data entry)</a:t>
            </a:r>
          </a:p>
          <a:p>
            <a:pPr lvl="1"/>
            <a:endParaRPr lang="en-US" sz="15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0CA2B66-ED06-474A-BCFF-8221BD51BEEF}"/>
              </a:ext>
            </a:extLst>
          </p:cNvPr>
          <p:cNvSpPr txBox="1">
            <a:spLocks/>
          </p:cNvSpPr>
          <p:nvPr/>
        </p:nvSpPr>
        <p:spPr>
          <a:xfrm>
            <a:off x="3581400" y="2895600"/>
            <a:ext cx="1676400" cy="38100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marL="228600" indent="-228600" defTabSz="685800">
              <a:lnSpc>
                <a:spcPct val="105000"/>
              </a:lnSpc>
              <a:spcBef>
                <a:spcPts val="1800"/>
              </a:spcBef>
              <a:buClr>
                <a:srgbClr val="DA5521"/>
              </a:buClr>
              <a:buFont typeface="Wingdings" panose="05000000000000000000" pitchFamily="2" charset="2"/>
              <a:buChar char="§"/>
              <a:defRPr/>
            </a:pPr>
            <a:r>
              <a:rPr lang="en-US" sz="1400" kern="2400" dirty="0">
                <a:solidFill>
                  <a:srgbClr val="595959"/>
                </a:solidFill>
                <a:latin typeface="Arial"/>
              </a:rPr>
              <a:t>Selecting the team</a:t>
            </a:r>
          </a:p>
          <a:p>
            <a:pPr marL="228600" indent="-228600" defTabSz="685800">
              <a:lnSpc>
                <a:spcPct val="105000"/>
              </a:lnSpc>
              <a:spcBef>
                <a:spcPts val="1800"/>
              </a:spcBef>
              <a:buClr>
                <a:srgbClr val="DA5521"/>
              </a:buClr>
              <a:buFont typeface="Wingdings" panose="05000000000000000000" pitchFamily="2" charset="2"/>
              <a:buChar char="§"/>
              <a:defRPr/>
            </a:pPr>
            <a:r>
              <a:rPr lang="en-US" sz="1400" kern="2400" dirty="0">
                <a:solidFill>
                  <a:srgbClr val="595959"/>
                </a:solidFill>
                <a:latin typeface="Arial"/>
              </a:rPr>
              <a:t>Setting priorities</a:t>
            </a:r>
          </a:p>
          <a:p>
            <a:pPr marL="228600" indent="-228600" defTabSz="685800">
              <a:lnSpc>
                <a:spcPct val="105000"/>
              </a:lnSpc>
              <a:spcBef>
                <a:spcPts val="1800"/>
              </a:spcBef>
              <a:buClr>
                <a:srgbClr val="DA5521"/>
              </a:buClr>
              <a:buFont typeface="Wingdings" panose="05000000000000000000" pitchFamily="2" charset="2"/>
              <a:buChar char="§"/>
              <a:defRPr/>
            </a:pPr>
            <a:r>
              <a:rPr lang="en-US" sz="1400" kern="2400" dirty="0">
                <a:solidFill>
                  <a:srgbClr val="595959"/>
                </a:solidFill>
                <a:latin typeface="Arial"/>
              </a:rPr>
              <a:t>Developing shared language</a:t>
            </a:r>
          </a:p>
          <a:p>
            <a:pPr marL="228600" indent="-228600" defTabSz="685800">
              <a:lnSpc>
                <a:spcPct val="105000"/>
              </a:lnSpc>
              <a:spcBef>
                <a:spcPts val="1800"/>
              </a:spcBef>
              <a:buClr>
                <a:srgbClr val="DA5521"/>
              </a:buClr>
              <a:buFont typeface="Wingdings" panose="05000000000000000000" pitchFamily="2" charset="2"/>
              <a:buChar char="§"/>
              <a:defRPr/>
            </a:pPr>
            <a:r>
              <a:rPr lang="en-US" sz="1400" kern="2400" dirty="0">
                <a:solidFill>
                  <a:srgbClr val="595959"/>
                </a:solidFill>
                <a:latin typeface="Arial"/>
              </a:rPr>
              <a:t>Determining a process</a:t>
            </a:r>
            <a:endParaRPr lang="en-US" sz="1400" dirty="0">
              <a:solidFill>
                <a:srgbClr val="595959"/>
              </a:solidFill>
              <a:latin typeface="Arial"/>
            </a:endParaRPr>
          </a:p>
          <a:p>
            <a:pPr lvl="1" indent="-228600" defTabSz="685800">
              <a:lnSpc>
                <a:spcPct val="105000"/>
              </a:lnSpc>
              <a:spcBef>
                <a:spcPts val="1800"/>
              </a:spcBef>
              <a:buClr>
                <a:srgbClr val="595959">
                  <a:lumMod val="60000"/>
                  <a:lumOff val="40000"/>
                </a:srgbClr>
              </a:buClr>
              <a:buSzPct val="95000"/>
              <a:buFont typeface="Wingdings" panose="05000000000000000000" pitchFamily="2" charset="2"/>
              <a:buChar char="§"/>
              <a:defRPr/>
            </a:pPr>
            <a:endParaRPr lang="en-US" sz="1500" dirty="0">
              <a:solidFill>
                <a:srgbClr val="595959"/>
              </a:solidFill>
              <a:latin typeface="Arial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0CA2B66-ED06-474A-BCFF-8221BD51BEEF}"/>
              </a:ext>
            </a:extLst>
          </p:cNvPr>
          <p:cNvSpPr txBox="1">
            <a:spLocks/>
          </p:cNvSpPr>
          <p:nvPr/>
        </p:nvSpPr>
        <p:spPr>
          <a:xfrm>
            <a:off x="5715000" y="2895600"/>
            <a:ext cx="1600200" cy="42672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marL="228600" indent="-228600" defTabSz="685800">
              <a:lnSpc>
                <a:spcPct val="105000"/>
              </a:lnSpc>
              <a:spcBef>
                <a:spcPts val="1800"/>
              </a:spcBef>
              <a:buClr>
                <a:srgbClr val="DA5521"/>
              </a:buClr>
              <a:buFont typeface="Wingdings" panose="05000000000000000000" pitchFamily="2" charset="2"/>
              <a:buChar char="§"/>
              <a:defRPr/>
            </a:pPr>
            <a:r>
              <a:rPr lang="en-US" sz="1400" kern="2400" dirty="0">
                <a:solidFill>
                  <a:srgbClr val="595959"/>
                </a:solidFill>
                <a:latin typeface="Arial"/>
              </a:rPr>
              <a:t>Completing relevant sections of data governance tool kit</a:t>
            </a:r>
            <a:endParaRPr lang="en-US" sz="1400" dirty="0">
              <a:solidFill>
                <a:srgbClr val="595959"/>
              </a:solidFill>
              <a:latin typeface="Arial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0CA2B66-ED06-474A-BCFF-8221BD51BEEF}"/>
              </a:ext>
            </a:extLst>
          </p:cNvPr>
          <p:cNvSpPr txBox="1">
            <a:spLocks/>
          </p:cNvSpPr>
          <p:nvPr/>
        </p:nvSpPr>
        <p:spPr>
          <a:xfrm>
            <a:off x="7772400" y="3200400"/>
            <a:ext cx="1828800" cy="3276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marL="228600" indent="-228600" defTabSz="685800">
              <a:lnSpc>
                <a:spcPct val="105000"/>
              </a:lnSpc>
              <a:spcBef>
                <a:spcPts val="1800"/>
              </a:spcBef>
              <a:buClr>
                <a:srgbClr val="DA5521"/>
              </a:buClr>
              <a:buFont typeface="Wingdings" panose="05000000000000000000" pitchFamily="2" charset="2"/>
              <a:buChar char="§"/>
              <a:defRPr/>
            </a:pPr>
            <a:r>
              <a:rPr lang="en-US" sz="1400" kern="2400" dirty="0">
                <a:solidFill>
                  <a:srgbClr val="595959"/>
                </a:solidFill>
                <a:latin typeface="Arial"/>
              </a:rPr>
              <a:t>Reviewing and celebrating progress</a:t>
            </a:r>
          </a:p>
          <a:p>
            <a:pPr marL="228600" indent="-228600" defTabSz="685800">
              <a:lnSpc>
                <a:spcPct val="105000"/>
              </a:lnSpc>
              <a:spcBef>
                <a:spcPts val="1800"/>
              </a:spcBef>
              <a:buClr>
                <a:srgbClr val="DA5521"/>
              </a:buClr>
              <a:buFont typeface="Wingdings" panose="05000000000000000000" pitchFamily="2" charset="2"/>
              <a:buChar char="§"/>
              <a:defRPr/>
            </a:pPr>
            <a:r>
              <a:rPr lang="en-US" sz="1400" kern="2400" dirty="0">
                <a:solidFill>
                  <a:srgbClr val="595959"/>
                </a:solidFill>
                <a:latin typeface="Arial"/>
              </a:rPr>
              <a:t>Identifying what is actionable</a:t>
            </a:r>
          </a:p>
          <a:p>
            <a:pPr marL="228600" indent="-228600" defTabSz="685800">
              <a:lnSpc>
                <a:spcPct val="105000"/>
              </a:lnSpc>
              <a:spcBef>
                <a:spcPts val="1800"/>
              </a:spcBef>
              <a:buClr>
                <a:srgbClr val="DA5521"/>
              </a:buClr>
              <a:buFont typeface="Wingdings" panose="05000000000000000000" pitchFamily="2" charset="2"/>
              <a:buChar char="§"/>
              <a:defRPr/>
            </a:pPr>
            <a:r>
              <a:rPr lang="en-US" sz="1400" kern="2400" dirty="0">
                <a:solidFill>
                  <a:srgbClr val="595959"/>
                </a:solidFill>
                <a:latin typeface="Arial"/>
              </a:rPr>
              <a:t>Revisiting priorities</a:t>
            </a:r>
          </a:p>
          <a:p>
            <a:pPr marL="228600" indent="-228600" defTabSz="685800">
              <a:lnSpc>
                <a:spcPct val="105000"/>
              </a:lnSpc>
              <a:spcBef>
                <a:spcPts val="1800"/>
              </a:spcBef>
              <a:buClr>
                <a:srgbClr val="DA5521"/>
              </a:buClr>
              <a:buFont typeface="Wingdings" panose="05000000000000000000" pitchFamily="2" charset="2"/>
              <a:buChar char="§"/>
              <a:defRPr/>
            </a:pPr>
            <a:r>
              <a:rPr lang="en-US" sz="1400" kern="2400" dirty="0">
                <a:solidFill>
                  <a:srgbClr val="595959"/>
                </a:solidFill>
                <a:latin typeface="Arial"/>
              </a:rPr>
              <a:t>Sharing progress with relevant stakeholders   </a:t>
            </a:r>
            <a:endParaRPr lang="en-US" sz="1400" dirty="0">
              <a:solidFill>
                <a:srgbClr val="595959"/>
              </a:solidFill>
              <a:latin typeface="Arial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0CA2B66-ED06-474A-BCFF-8221BD51BEEF}"/>
              </a:ext>
            </a:extLst>
          </p:cNvPr>
          <p:cNvSpPr txBox="1">
            <a:spLocks/>
          </p:cNvSpPr>
          <p:nvPr/>
        </p:nvSpPr>
        <p:spPr>
          <a:xfrm>
            <a:off x="9982200" y="2819400"/>
            <a:ext cx="1600200" cy="29718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marL="228600" indent="-228600" defTabSz="685800">
              <a:lnSpc>
                <a:spcPct val="105000"/>
              </a:lnSpc>
              <a:spcBef>
                <a:spcPts val="1800"/>
              </a:spcBef>
              <a:buClr>
                <a:srgbClr val="DA5521"/>
              </a:buClr>
              <a:buFont typeface="Wingdings" panose="05000000000000000000" pitchFamily="2" charset="2"/>
              <a:buChar char="§"/>
              <a:defRPr/>
            </a:pPr>
            <a:r>
              <a:rPr lang="en-US" sz="1400" kern="2400" dirty="0">
                <a:solidFill>
                  <a:srgbClr val="595959"/>
                </a:solidFill>
                <a:latin typeface="Arial"/>
              </a:rPr>
              <a:t>Revisiting and revising</a:t>
            </a:r>
            <a:endParaRPr lang="en-US" sz="1400" dirty="0">
              <a:solidFill>
                <a:srgbClr val="595959"/>
              </a:solidFill>
              <a:latin typeface="Arial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3124200" y="1828800"/>
            <a:ext cx="228600" cy="228600"/>
          </a:xfrm>
          <a:prstGeom prst="rightArrow">
            <a:avLst/>
          </a:prstGeom>
          <a:solidFill>
            <a:schemeClr val="accent2"/>
          </a:solidFill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dirty="0">
              <a:ln w="0"/>
              <a:solidFill>
                <a:srgbClr val="DA5521"/>
              </a:solidFill>
              <a:latin typeface="Arial Narrow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5410200" y="1828800"/>
            <a:ext cx="228600" cy="228600"/>
          </a:xfrm>
          <a:prstGeom prst="rightArrow">
            <a:avLst/>
          </a:prstGeom>
          <a:solidFill>
            <a:schemeClr val="accent2"/>
          </a:solidFill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dirty="0">
              <a:ln w="0"/>
              <a:solidFill>
                <a:srgbClr val="DA5521"/>
              </a:solidFill>
              <a:latin typeface="Arial Narrow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7467600" y="1828800"/>
            <a:ext cx="228600" cy="228600"/>
          </a:xfrm>
          <a:prstGeom prst="rightArrow">
            <a:avLst/>
          </a:prstGeom>
          <a:solidFill>
            <a:schemeClr val="accent2"/>
          </a:solidFill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dirty="0">
              <a:ln w="0"/>
              <a:solidFill>
                <a:srgbClr val="DA5521"/>
              </a:solidFill>
              <a:latin typeface="Arial Narrow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9664697" y="1828800"/>
            <a:ext cx="228600" cy="228600"/>
          </a:xfrm>
          <a:prstGeom prst="rightArrow">
            <a:avLst/>
          </a:prstGeom>
          <a:solidFill>
            <a:schemeClr val="accent2"/>
          </a:solidFill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dirty="0">
              <a:ln w="0"/>
              <a:solidFill>
                <a:srgbClr val="DA5521"/>
              </a:solidFill>
              <a:latin typeface="Arial Narrow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81000" y="2438400"/>
            <a:ext cx="2819400" cy="40386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dirty="0">
              <a:ln w="0"/>
              <a:solidFill>
                <a:srgbClr val="DA5521"/>
              </a:solidFill>
              <a:latin typeface="Arial Narrow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66800" y="2209800"/>
            <a:ext cx="1524000" cy="55399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500" b="1" cap="all" dirty="0">
                <a:solidFill>
                  <a:srgbClr val="E9AF1D"/>
                </a:solidFill>
                <a:latin typeface="Arial"/>
              </a:rPr>
              <a:t>Discovery </a:t>
            </a:r>
          </a:p>
          <a:p>
            <a:pPr algn="ctr"/>
            <a:r>
              <a:rPr lang="en-US" sz="1500" b="1" cap="all" dirty="0">
                <a:solidFill>
                  <a:srgbClr val="E9AF1D"/>
                </a:solidFill>
                <a:latin typeface="Arial"/>
              </a:rPr>
              <a:t>PHASE</a:t>
            </a:r>
            <a:endParaRPr lang="en-US" sz="1500" b="1" dirty="0">
              <a:solidFill>
                <a:srgbClr val="E9AF1D"/>
              </a:solidFill>
              <a:latin typeface="Arial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429000" y="2438400"/>
            <a:ext cx="1905000" cy="40386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dirty="0">
              <a:ln w="0"/>
              <a:solidFill>
                <a:srgbClr val="DA5521"/>
              </a:solidFill>
              <a:latin typeface="Arial Narrow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10000" y="2209800"/>
            <a:ext cx="1219200" cy="55399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500" b="1" cap="all" dirty="0">
                <a:solidFill>
                  <a:srgbClr val="E9AF1D"/>
                </a:solidFill>
                <a:latin typeface="Arial"/>
              </a:rPr>
              <a:t>Prepping </a:t>
            </a:r>
            <a:br>
              <a:rPr lang="en-US" sz="1500" b="1" cap="all" dirty="0">
                <a:solidFill>
                  <a:srgbClr val="E9AF1D"/>
                </a:solidFill>
                <a:latin typeface="Arial"/>
              </a:rPr>
            </a:br>
            <a:r>
              <a:rPr lang="en-US" sz="1500" b="1" cap="all" dirty="0">
                <a:solidFill>
                  <a:srgbClr val="E9AF1D"/>
                </a:solidFill>
                <a:latin typeface="Arial"/>
              </a:rPr>
              <a:t>phase</a:t>
            </a:r>
            <a:endParaRPr lang="en-US" sz="1500" b="1" dirty="0">
              <a:solidFill>
                <a:srgbClr val="E9AF1D"/>
              </a:solidFill>
              <a:latin typeface="Arial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562600" y="2438400"/>
            <a:ext cx="1905000" cy="40386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dirty="0">
              <a:ln w="0"/>
              <a:solidFill>
                <a:srgbClr val="DA5521"/>
              </a:solidFill>
              <a:latin typeface="Arial Narrow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715000" y="2209800"/>
            <a:ext cx="1554480" cy="64008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500" b="1" cap="all" dirty="0">
                <a:solidFill>
                  <a:schemeClr val="accent3"/>
                </a:solidFill>
                <a:latin typeface="Arial"/>
              </a:rPr>
              <a:t>Compilation </a:t>
            </a:r>
            <a:br>
              <a:rPr lang="en-US" sz="1500" b="1" cap="all" dirty="0">
                <a:solidFill>
                  <a:schemeClr val="accent3"/>
                </a:solidFill>
                <a:latin typeface="Arial"/>
              </a:rPr>
            </a:br>
            <a:r>
              <a:rPr lang="en-US" sz="1500" b="1" cap="all" dirty="0">
                <a:solidFill>
                  <a:schemeClr val="accent3"/>
                </a:solidFill>
                <a:latin typeface="Arial"/>
              </a:rPr>
              <a:t>phase</a:t>
            </a:r>
            <a:endParaRPr lang="en-US" sz="1500" b="1" dirty="0">
              <a:solidFill>
                <a:schemeClr val="accent3"/>
              </a:solidFill>
              <a:latin typeface="Arial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96200" y="2438400"/>
            <a:ext cx="1905000" cy="40386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dirty="0">
              <a:ln w="0"/>
              <a:solidFill>
                <a:srgbClr val="DA5521"/>
              </a:solidFill>
              <a:latin typeface="Arial Narrow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848600" y="2209800"/>
            <a:ext cx="1554480" cy="55399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500" b="1" cap="all" dirty="0">
                <a:solidFill>
                  <a:srgbClr val="E9AF1D"/>
                </a:solidFill>
                <a:latin typeface="Arial"/>
              </a:rPr>
              <a:t>Assessment </a:t>
            </a:r>
          </a:p>
          <a:p>
            <a:pPr algn="ctr"/>
            <a:r>
              <a:rPr lang="en-US" sz="1500" b="1" cap="all" dirty="0">
                <a:solidFill>
                  <a:srgbClr val="E9AF1D"/>
                </a:solidFill>
                <a:latin typeface="Arial"/>
              </a:rPr>
              <a:t>phase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829800" y="2438400"/>
            <a:ext cx="1908047" cy="40386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dirty="0">
              <a:ln w="0"/>
              <a:solidFill>
                <a:srgbClr val="DA5521"/>
              </a:solidFill>
              <a:latin typeface="Arial Narrow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134599" y="2209800"/>
            <a:ext cx="1295401" cy="55399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500" b="1" cap="all" dirty="0">
                <a:solidFill>
                  <a:srgbClr val="E9AF1D"/>
                </a:solidFill>
                <a:latin typeface="Arial"/>
              </a:rPr>
              <a:t>revision </a:t>
            </a:r>
            <a:br>
              <a:rPr lang="en-US" sz="1500" b="1" cap="all" dirty="0">
                <a:solidFill>
                  <a:srgbClr val="E9AF1D"/>
                </a:solidFill>
                <a:latin typeface="Arial"/>
              </a:rPr>
            </a:br>
            <a:r>
              <a:rPr lang="en-US" sz="1500" b="1" cap="all" dirty="0">
                <a:solidFill>
                  <a:srgbClr val="E9AF1D"/>
                </a:solidFill>
                <a:latin typeface="Arial"/>
              </a:rPr>
              <a:t>phase</a:t>
            </a:r>
            <a:endParaRPr lang="en-US" sz="1500" b="1" dirty="0">
              <a:solidFill>
                <a:srgbClr val="E9AF1D"/>
              </a:solidFill>
              <a:latin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696200" y="2667000"/>
            <a:ext cx="1905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dirty="0">
                <a:solidFill>
                  <a:srgbClr val="595959"/>
                </a:solidFill>
                <a:latin typeface="Arial"/>
              </a:rPr>
              <a:t>(complete after each module)</a:t>
            </a:r>
          </a:p>
        </p:txBody>
      </p:sp>
      <p:pic>
        <p:nvPicPr>
          <p:cNvPr id="33" name="Picture 32" descr="Icons_Guidance_chart_hor.png"/>
          <p:cNvPicPr>
            <a:picLocks noChangeAspect="1"/>
          </p:cNvPicPr>
          <p:nvPr/>
        </p:nvPicPr>
        <p:blipFill>
          <a:blip r:embed="rId2"/>
          <a:srcRect l="-774" r="93812"/>
          <a:stretch>
            <a:fillRect/>
          </a:stretch>
        </p:blipFill>
        <p:spPr>
          <a:xfrm>
            <a:off x="1524000" y="1524000"/>
            <a:ext cx="685800" cy="54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12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AEEDEB-F0EB-42A7-8926-D5A018E77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Pilot Evaluation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FBE9C4-7659-4A21-8506-7F99EB742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Five very different organizations tested the tool kit.</a:t>
            </a:r>
          </a:p>
          <a:p>
            <a:r>
              <a:rPr lang="en-US" dirty="0"/>
              <a:t>Through surveys, focus groups, site visits and interviews we learned about their experiences with the tool kit.</a:t>
            </a:r>
          </a:p>
          <a:p>
            <a:r>
              <a:rPr lang="en-US" dirty="0"/>
              <a:t>After a year of working on the tool kit, we analyzed the data.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E95135-D0C3-4D34-B6F5-C31E95197D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4A441-BDAA-F84D-882D-34F60586E6B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03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FA25C1-19AB-4BEE-BA56-13A735A5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0BA0C-454A-4A6F-B72A-FB53D34ED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process isn’t linear; organizations started or prioritized different modules based on their needs.</a:t>
            </a:r>
          </a:p>
          <a:p>
            <a:r>
              <a:rPr lang="en-US" dirty="0"/>
              <a:t>Teamwork is essential, especially with involvement from executive directors.</a:t>
            </a:r>
          </a:p>
          <a:p>
            <a:r>
              <a:rPr lang="en-US" dirty="0"/>
              <a:t>The planning and “getting ready” stages are critical.</a:t>
            </a:r>
          </a:p>
          <a:p>
            <a:r>
              <a:rPr lang="en-US" dirty="0"/>
              <a:t>It takes time.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A90161-FBF8-4551-AC01-6DBE72D214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3CCE6-3D7D-AC46-9877-BAC74626ABE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619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DCDF0FE-D0E7-4364-BD6D-EBE647FAD663}"/>
              </a:ext>
            </a:extLst>
          </p:cNvPr>
          <p:cNvSpPr txBox="1"/>
          <p:nvPr/>
        </p:nvSpPr>
        <p:spPr>
          <a:xfrm>
            <a:off x="6469380" y="6170318"/>
            <a:ext cx="17911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cap="all" dirty="0">
                <a:solidFill>
                  <a:srgbClr val="595959"/>
                </a:solidFill>
                <a:latin typeface="Arial"/>
              </a:rPr>
              <a:t>preparing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6E0F56-94EB-4CBF-B7E4-67FDA6EA836F}"/>
              </a:ext>
            </a:extLst>
          </p:cNvPr>
          <p:cNvSpPr txBox="1"/>
          <p:nvPr/>
        </p:nvSpPr>
        <p:spPr>
          <a:xfrm>
            <a:off x="8544569" y="6176097"/>
            <a:ext cx="20309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cap="all" dirty="0">
                <a:solidFill>
                  <a:srgbClr val="595959"/>
                </a:solidFill>
                <a:latin typeface="Arial"/>
              </a:rPr>
              <a:t>in meetings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44000" y="1535601"/>
            <a:ext cx="685800" cy="35779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30188" indent="-230188" algn="ctr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</a:pPr>
            <a:r>
              <a:rPr lang="en-US" kern="2400" dirty="0">
                <a:solidFill>
                  <a:srgbClr val="595959"/>
                </a:solidFill>
                <a:latin typeface="Arial"/>
              </a:rPr>
              <a:t>5.15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CDF0FE-D0E7-4364-BD6D-EBE647FAD663}"/>
              </a:ext>
            </a:extLst>
          </p:cNvPr>
          <p:cNvSpPr txBox="1"/>
          <p:nvPr/>
        </p:nvSpPr>
        <p:spPr>
          <a:xfrm>
            <a:off x="6591300" y="1535601"/>
            <a:ext cx="121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DA5521"/>
                </a:solidFill>
                <a:latin typeface="Arial"/>
              </a:rPr>
              <a:t>AVERAGE TIME </a:t>
            </a:r>
          </a:p>
          <a:p>
            <a:r>
              <a:rPr lang="en-US" sz="1600" dirty="0">
                <a:solidFill>
                  <a:srgbClr val="DA5521"/>
                </a:solidFill>
                <a:latin typeface="Arial"/>
              </a:rPr>
              <a:t>IN </a:t>
            </a:r>
          </a:p>
          <a:p>
            <a:r>
              <a:rPr lang="en-US" sz="1600" dirty="0">
                <a:solidFill>
                  <a:srgbClr val="DA5521"/>
                </a:solidFill>
                <a:latin typeface="Arial"/>
              </a:rPr>
              <a:t>HOURS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B277B4-E5E3-44B0-BFB8-0078167B3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67EC2D-F017-48DA-B35A-7898611957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3CCE6-3D7D-AC46-9877-BAC74626ABE8}" type="slidenum">
              <a:rPr lang="en-US" smtClean="0">
                <a:solidFill>
                  <a:srgbClr val="595959">
                    <a:tint val="75000"/>
                  </a:srgbClr>
                </a:solidFill>
                <a:latin typeface="Arial"/>
              </a:rPr>
              <a:pPr/>
              <a:t>24</a:t>
            </a:fld>
            <a:endParaRPr lang="en-US" dirty="0">
              <a:solidFill>
                <a:srgbClr val="595959">
                  <a:tint val="75000"/>
                </a:srgbClr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0" y="3505200"/>
            <a:ext cx="685800" cy="35779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30188" indent="-230188" algn="ctr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</a:pPr>
            <a:r>
              <a:rPr lang="en-US" kern="2400" dirty="0">
                <a:solidFill>
                  <a:srgbClr val="595959"/>
                </a:solidFill>
                <a:latin typeface="Arial"/>
              </a:rPr>
              <a:t>2.63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3263E20-6599-BF43-8A60-6C8A8A37BCB1}"/>
              </a:ext>
            </a:extLst>
          </p:cNvPr>
          <p:cNvSpPr txBox="1">
            <a:spLocks/>
          </p:cNvSpPr>
          <p:nvPr/>
        </p:nvSpPr>
        <p:spPr>
          <a:xfrm>
            <a:off x="839789" y="1524512"/>
            <a:ext cx="5157787" cy="1523488"/>
          </a:xfrm>
          <a:prstGeom prst="rect">
            <a:avLst/>
          </a:prstGeom>
        </p:spPr>
        <p:txBody>
          <a:bodyPr/>
          <a:lstStyle>
            <a:lvl1pPr marL="228600" indent="-22860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24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latin typeface="+mj-lt"/>
              </a:rPr>
              <a:t>Monthly Average Staff Hours Spent Preparing for Meetings and Spent in Meetings </a:t>
            </a:r>
          </a:p>
          <a:p>
            <a:pPr marL="0" indent="0">
              <a:buNone/>
            </a:pPr>
            <a:endParaRPr lang="en-US" sz="2400" b="1" dirty="0">
              <a:latin typeface="+mj-lt"/>
            </a:endParaRPr>
          </a:p>
        </p:txBody>
      </p:sp>
      <p:pic>
        <p:nvPicPr>
          <p:cNvPr id="21" name="Picture 20" descr="pie and bar chart_r3.ai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6" t="18128" r="1" b="20267"/>
          <a:stretch/>
        </p:blipFill>
        <p:spPr>
          <a:xfrm>
            <a:off x="5745881" y="1287872"/>
            <a:ext cx="5029200" cy="494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80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607313-7BDA-4C58-B3A7-29D4104CF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853"/>
            <a:ext cx="10515600" cy="865222"/>
          </a:xfrm>
        </p:spPr>
        <p:txBody>
          <a:bodyPr/>
          <a:lstStyle/>
          <a:p>
            <a:r>
              <a:rPr lang="en-US" dirty="0"/>
              <a:t>It Was Worth 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979A3-7A0E-4037-8B0E-912E4BE65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10515600" cy="4663439"/>
          </a:xfrm>
        </p:spPr>
        <p:txBody>
          <a:bodyPr/>
          <a:lstStyle/>
          <a:p>
            <a:r>
              <a:rPr lang="en-US" sz="2100" dirty="0"/>
              <a:t>Organizations faced challenges like protecting time and turnover, but they said it was worth it.</a:t>
            </a:r>
          </a:p>
          <a:p>
            <a:r>
              <a:rPr lang="en-US" sz="2100" dirty="0"/>
              <a:t>Highlights:</a:t>
            </a:r>
          </a:p>
          <a:p>
            <a:pPr lvl="1"/>
            <a:r>
              <a:rPr lang="en-US" sz="2100" dirty="0"/>
              <a:t>One organization reprioritized funds for a data role</a:t>
            </a:r>
          </a:p>
          <a:p>
            <a:pPr lvl="1"/>
            <a:r>
              <a:rPr lang="en-US" sz="2100" dirty="0"/>
              <a:t>One organization changed and rewrote an RFP for a data system that was better able to meet their needs based on tool kit work</a:t>
            </a:r>
          </a:p>
          <a:p>
            <a:pPr lvl="1"/>
            <a:r>
              <a:rPr lang="en-US" sz="2100" dirty="0"/>
              <a:t>Several programs noted tool kit work unintentionally broke down silos and led to learning about other programs. </a:t>
            </a:r>
          </a:p>
          <a:p>
            <a:pPr lvl="1"/>
            <a:r>
              <a:rPr lang="en-US" sz="2100" dirty="0"/>
              <a:t>One organization was able to define agency data questions and data ownership rules</a:t>
            </a:r>
          </a:p>
          <a:p>
            <a:pPr lvl="1"/>
            <a:r>
              <a:rPr lang="en-US" sz="2100" dirty="0"/>
              <a:t>Organizations noted it informed CQI and changed culture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FC53F9-0655-4900-B8D3-7037345B9B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06B3CCE6-3D7D-AC46-9877-BAC74626ABE8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394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DC0B5-5061-4C90-A0BD-E59462FB8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" y="2734283"/>
            <a:ext cx="12172949" cy="1389434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2E5DA-F048-1048-B284-D57CC8EB8E94}"/>
              </a:ext>
            </a:extLst>
          </p:cNvPr>
          <p:cNvSpPr txBox="1">
            <a:spLocks/>
          </p:cNvSpPr>
          <p:nvPr/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F31650-33A0-41F4-A40A-6CB69A9709A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95959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642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BFA0CE82-B1CA-4E4B-8417-8CB176C17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Thoughts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9A4746-5650-4226-B6D5-2F4F56DC49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rmAutofit/>
          </a:bodyPr>
          <a:lstStyle/>
          <a:p>
            <a:fld id="{06B3CCE6-3D7D-AC46-9877-BAC74626ABE8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" name="Picture 2" descr="word bubbles bi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9" b="53349"/>
          <a:stretch/>
        </p:blipFill>
        <p:spPr>
          <a:xfrm>
            <a:off x="402322" y="1645920"/>
            <a:ext cx="5312678" cy="4297680"/>
          </a:xfrm>
          <a:prstGeom prst="rect">
            <a:avLst/>
          </a:prstGeom>
        </p:spPr>
      </p:pic>
      <p:pic>
        <p:nvPicPr>
          <p:cNvPr id="12" name="Picture 11" descr="word bubbles bi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05" r="24418"/>
          <a:stretch/>
        </p:blipFill>
        <p:spPr>
          <a:xfrm>
            <a:off x="6400800" y="1524000"/>
            <a:ext cx="5334000" cy="4267200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2FCFCBA3-9916-D845-A100-2D9DD03B3D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2497391"/>
            <a:ext cx="3886200" cy="161740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595959"/>
                </a:solidFill>
              </a:rPr>
              <a:t>“Data capacity is the ability to have the right data, at the right time, in the right form, to the right people.”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2F3527-0088-4977-B53D-B7FB1BBFD780}"/>
              </a:ext>
            </a:extLst>
          </p:cNvPr>
          <p:cNvSpPr txBox="1"/>
          <p:nvPr/>
        </p:nvSpPr>
        <p:spPr>
          <a:xfrm>
            <a:off x="2286000" y="5867400"/>
            <a:ext cx="3429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595959"/>
                </a:solidFill>
              </a:rPr>
              <a:t>Paige H. Teegarden, general manager, </a:t>
            </a:r>
            <a:r>
              <a:rPr lang="en-US" sz="1400" dirty="0" err="1">
                <a:solidFill>
                  <a:srgbClr val="595959"/>
                </a:solidFill>
              </a:rPr>
              <a:t>empowOR</a:t>
            </a:r>
            <a:r>
              <a:rPr lang="en-US" sz="1400" dirty="0">
                <a:solidFill>
                  <a:srgbClr val="595959"/>
                </a:solidFill>
              </a:rPr>
              <a:t> by CSST </a:t>
            </a:r>
            <a:r>
              <a:rPr lang="en-US" sz="1200" dirty="0">
                <a:solidFill>
                  <a:srgbClr val="595959"/>
                </a:solidFill>
              </a:rPr>
              <a:t>Software</a:t>
            </a:r>
            <a:endParaRPr lang="en-US" sz="1400" dirty="0">
              <a:solidFill>
                <a:srgbClr val="595959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74124E3-1054-4E59-98B0-7B24A9F5B26E}"/>
              </a:ext>
            </a:extLst>
          </p:cNvPr>
          <p:cNvSpPr txBox="1">
            <a:spLocks/>
          </p:cNvSpPr>
          <p:nvPr/>
        </p:nvSpPr>
        <p:spPr bwMode="auto">
          <a:xfrm>
            <a:off x="7162800" y="2073276"/>
            <a:ext cx="4191000" cy="2574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4320" indent="-274320" algn="l" rtl="0" eaLnBrk="1" fontAlgn="base" hangingPunct="1">
              <a:lnSpc>
                <a:spcPts val="2800"/>
              </a:lnSpc>
              <a:spcBef>
                <a:spcPts val="1200"/>
              </a:spcBef>
              <a:spcAft>
                <a:spcPct val="0"/>
              </a:spcAft>
              <a:buClr>
                <a:schemeClr val="accent3"/>
              </a:buClr>
              <a:buSzPct val="13000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rtl="0" eaLnBrk="1" fontAlgn="base" hangingPunct="1">
              <a:lnSpc>
                <a:spcPts val="2800"/>
              </a:lnSpc>
              <a:spcBef>
                <a:spcPts val="1200"/>
              </a:spcBef>
              <a:spcAft>
                <a:spcPct val="0"/>
              </a:spcAft>
              <a:buClr>
                <a:schemeClr val="accent3"/>
              </a:buClr>
              <a:buFont typeface="Lucida Grande"/>
              <a:buChar char="–"/>
              <a:defRPr sz="2400">
                <a:solidFill>
                  <a:schemeClr val="tx2"/>
                </a:solidFill>
                <a:latin typeface="+mn-lt"/>
              </a:defRPr>
            </a:lvl2pPr>
            <a:lvl3pPr marL="868680" indent="-274320" algn="l" rtl="0" eaLnBrk="1" fontAlgn="base" hangingPunct="1">
              <a:lnSpc>
                <a:spcPts val="2800"/>
              </a:lnSpc>
              <a:spcBef>
                <a:spcPts val="1200"/>
              </a:spcBef>
              <a:spcAft>
                <a:spcPct val="0"/>
              </a:spcAft>
              <a:buClr>
                <a:schemeClr val="accent3"/>
              </a:buClr>
              <a:buSzPct val="85000"/>
              <a:buFont typeface="Courier New"/>
              <a:buChar char="o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2200" kern="0" dirty="0">
                <a:solidFill>
                  <a:srgbClr val="595959"/>
                </a:solidFill>
              </a:rPr>
              <a:t>“The ability to access data through an integrated data system is extremely important to the provision of comprehensive, integrated whole family work.”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2F3527-0088-4977-B53D-B7FB1BBFD780}"/>
              </a:ext>
            </a:extLst>
          </p:cNvPr>
          <p:cNvSpPr txBox="1"/>
          <p:nvPr/>
        </p:nvSpPr>
        <p:spPr>
          <a:xfrm>
            <a:off x="6934200" y="5867400"/>
            <a:ext cx="3429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0" dirty="0" err="1">
                <a:solidFill>
                  <a:srgbClr val="595959"/>
                </a:solidFill>
              </a:rPr>
              <a:t>Wonda</a:t>
            </a:r>
            <a:r>
              <a:rPr lang="en-US" sz="1400" kern="0" dirty="0">
                <a:solidFill>
                  <a:srgbClr val="595959"/>
                </a:solidFill>
              </a:rPr>
              <a:t> Winkler, executive vice president, Brighton Center</a:t>
            </a:r>
          </a:p>
        </p:txBody>
      </p:sp>
    </p:spTree>
    <p:extLst>
      <p:ext uri="{BB962C8B-B14F-4D97-AF65-F5344CB8AC3E}">
        <p14:creationId xmlns:p14="http://schemas.microsoft.com/office/powerpoint/2010/main" val="22015390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14ADD0-DB85-4348-B54A-D98BAF468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853"/>
            <a:ext cx="10515600" cy="865222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18DCB2-D72A-4B36-B7AA-C46F9E2EC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10515600" cy="466343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000" dirty="0"/>
              <a:t>Data Governance Tool Kit: </a:t>
            </a:r>
            <a:r>
              <a:rPr lang="en-US" sz="2000" dirty="0">
                <a:hlinkClick r:id="rId2"/>
              </a:rPr>
              <a:t>www.aecf.org/resources/data-governance-for-two-generation-programs</a:t>
            </a:r>
            <a:endParaRPr lang="en-US" sz="2000" dirty="0"/>
          </a:p>
          <a:p>
            <a:pPr>
              <a:spcAft>
                <a:spcPts val="600"/>
              </a:spcAft>
            </a:pPr>
            <a:r>
              <a:rPr lang="en-US" sz="2000" dirty="0"/>
              <a:t>Guidance Document for the Tool Kit: </a:t>
            </a:r>
            <a:r>
              <a:rPr lang="en-US" sz="2000" dirty="0">
                <a:hlinkClick r:id="rId3"/>
              </a:rPr>
              <a:t>www.aecf.org/m/resourcedoc/aecf-datagovernancefortwogen-framework-2019.pdf</a:t>
            </a:r>
            <a:endParaRPr lang="en-US" sz="2000" dirty="0"/>
          </a:p>
          <a:p>
            <a:pPr>
              <a:spcAft>
                <a:spcPts val="600"/>
              </a:spcAft>
            </a:pPr>
            <a:r>
              <a:rPr lang="en-US" sz="2000" dirty="0"/>
              <a:t>Data Capacity Brief: </a:t>
            </a:r>
            <a:r>
              <a:rPr lang="en-US" sz="2000" dirty="0">
                <a:hlinkClick r:id="rId4"/>
              </a:rPr>
              <a:t>www.aecf.org/m/resourcedoc/aecf-datagovernancefortwogen-brief-2019.pdf</a:t>
            </a:r>
            <a:endParaRPr lang="en-US" sz="2000" dirty="0"/>
          </a:p>
          <a:p>
            <a:pPr>
              <a:spcAft>
                <a:spcPts val="600"/>
              </a:spcAft>
            </a:pPr>
            <a:r>
              <a:rPr lang="en-US" sz="2000" dirty="0"/>
              <a:t>Data Governance Infographic: </a:t>
            </a:r>
            <a:r>
              <a:rPr lang="en-US" sz="2000" dirty="0">
                <a:hlinkClick r:id="rId5"/>
              </a:rPr>
              <a:t>www.aecf.org/m/resourcedoc/aecf-datagovernancefortwogen-infographic-2019.pdf</a:t>
            </a:r>
            <a:endParaRPr lang="en-US" sz="2000" dirty="0"/>
          </a:p>
          <a:p>
            <a:pPr marL="0" indent="0">
              <a:spcAft>
                <a:spcPts val="600"/>
              </a:spcAft>
              <a:buNone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438CF-9453-4BD3-AC16-714807FB10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EA34A441-BDAA-F84D-882D-34F60586E6B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386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489C0-6614-4F67-9ECB-59E0CE706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72EFF-E497-48DF-AC0A-64CB5720E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T’Pring Westbrook, Annie E. Casey Foundation</a:t>
            </a:r>
          </a:p>
          <a:p>
            <a:pPr lvl="1"/>
            <a:r>
              <a:rPr lang="en-US" dirty="0">
                <a:hlinkClick r:id="rId2"/>
              </a:rPr>
              <a:t>twestbrook@aecf.org</a:t>
            </a:r>
            <a:r>
              <a:rPr lang="en-US" dirty="0"/>
              <a:t>; @TWestbrookPHD </a:t>
            </a:r>
          </a:p>
          <a:p>
            <a:r>
              <a:rPr lang="en-US" dirty="0"/>
              <a:t>Erika Williams, The Albireo Group</a:t>
            </a:r>
          </a:p>
          <a:p>
            <a:pPr lvl="1"/>
            <a:r>
              <a:rPr lang="de-DE" dirty="0">
                <a:hlinkClick r:id="rId3"/>
              </a:rPr>
              <a:t>erika@albireogroup.com</a:t>
            </a:r>
            <a:r>
              <a:rPr lang="de-DE" dirty="0"/>
              <a:t>; @aboutherbiz </a:t>
            </a:r>
          </a:p>
          <a:p>
            <a:r>
              <a:rPr lang="de-DE" dirty="0"/>
              <a:t>Amanda Thomson, James Bell Associates</a:t>
            </a:r>
          </a:p>
          <a:p>
            <a:pPr lvl="1"/>
            <a:r>
              <a:rPr lang="de-DE" dirty="0"/>
              <a:t>Thomson@jbassoc.com</a:t>
            </a:r>
          </a:p>
          <a:p>
            <a:r>
              <a:rPr lang="de-DE" dirty="0"/>
              <a:t>Allison Meisch, James Bell Associates</a:t>
            </a:r>
          </a:p>
          <a:p>
            <a:pPr lvl="1"/>
            <a:r>
              <a:rPr lang="de-DE" dirty="0">
                <a:hlinkClick r:id="rId4"/>
              </a:rPr>
              <a:t>meisch@jbassoc.com</a:t>
            </a:r>
            <a:r>
              <a:rPr lang="de-DE" dirty="0"/>
              <a:t>; @A_Meisch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C72AEC-30B7-4EBC-8C95-26F893ECBE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04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F1FDE4-3B90-4BDA-8C29-91D4121C3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ABDAA2-E2F0-4D28-ABB1-9832BA687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Attendees will: 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Learn how quality data supports quality programming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Gain deeper knowledge of data capacity and data governance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Be introduced to the Data Governance Tool Kit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Learn how two-generation programs have used data governance planning as a transformative process 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Be invited to join an online community of other organizations using data governance planning to build their data capacity and transform their work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5260DF5E-55C5-494C-9363-8159ABED3C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2FF31650-33A0-41F4-A40A-6CB69A9709A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9167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542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376F9-42AA-4276-B0B3-4CAF8B579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to Know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836DE-3C55-46B7-9394-5CFB3DA85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6324600" cy="466343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Please take a minute to answer our poll!</a:t>
            </a:r>
          </a:p>
          <a:p>
            <a:pPr lvl="0"/>
            <a:r>
              <a:rPr lang="en-US" dirty="0"/>
              <a:t>How would you describe your role at your agency?</a:t>
            </a:r>
          </a:p>
          <a:p>
            <a:r>
              <a:rPr lang="en-US" dirty="0"/>
              <a:t>How familiar are you with the term “data governance”?</a:t>
            </a:r>
          </a:p>
          <a:p>
            <a:pPr marL="0" lv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1FC9CA86-538C-654C-907D-FE6DA642E0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 descr="hands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1905000"/>
            <a:ext cx="292608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0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829B4-8BF8-4353-8F2B-689405B91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6" y="2734283"/>
            <a:ext cx="12172949" cy="1389434"/>
          </a:xfrm>
        </p:spPr>
        <p:txBody>
          <a:bodyPr/>
          <a:lstStyle/>
          <a:p>
            <a:r>
              <a:rPr lang="en-US" dirty="0"/>
              <a:t>Let’s Talk Data Capacity and Data Governance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234F9E67-B042-0F4F-9D69-DCEA2B9BFAB9}"/>
              </a:ext>
            </a:extLst>
          </p:cNvPr>
          <p:cNvSpPr txBox="1">
            <a:spLocks/>
          </p:cNvSpPr>
          <p:nvPr/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F31650-33A0-41F4-A40A-6CB69A9709A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95959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309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3B7F6B1-5CA6-4268-BB09-10DE734F59A7}"/>
              </a:ext>
            </a:extLst>
          </p:cNvPr>
          <p:cNvSpPr txBox="1"/>
          <p:nvPr/>
        </p:nvSpPr>
        <p:spPr>
          <a:xfrm>
            <a:off x="1524000" y="3813632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 Care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6BAA3A-B4A5-418A-8EE1-61EF1CD5A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Two-Generation Program Context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2FACE1-941D-4C21-820D-250887E269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fld id="{06B3CCE6-3D7D-AC46-9877-BAC74626ABE8}" type="slidenum">
              <a:rPr lang="en-US">
                <a:latin typeface="Arial"/>
              </a:rPr>
              <a:pPr defTabSz="457200"/>
              <a:t>6</a:t>
            </a:fld>
            <a:endParaRPr lang="en-US" dirty="0"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B246E2-6685-4B5E-83E9-EB371FC48042}"/>
              </a:ext>
            </a:extLst>
          </p:cNvPr>
          <p:cNvSpPr txBox="1"/>
          <p:nvPr/>
        </p:nvSpPr>
        <p:spPr>
          <a:xfrm>
            <a:off x="1524000" y="5522684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595959"/>
                </a:solidFill>
                <a:latin typeface="Arial"/>
              </a:rPr>
              <a:t>Speech Therapy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0E35A2-A9EB-4050-B3AA-5A8D8FAF8DFE}"/>
              </a:ext>
            </a:extLst>
          </p:cNvPr>
          <p:cNvSpPr txBox="1"/>
          <p:nvPr/>
        </p:nvSpPr>
        <p:spPr>
          <a:xfrm>
            <a:off x="4800600" y="1984832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595959"/>
                </a:solidFill>
                <a:latin typeface="Arial"/>
              </a:rPr>
              <a:t>Job Skills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46C63F-2C91-42B0-AA15-DFDFDDFB8470}"/>
              </a:ext>
            </a:extLst>
          </p:cNvPr>
          <p:cNvSpPr txBox="1"/>
          <p:nvPr/>
        </p:nvSpPr>
        <p:spPr>
          <a:xfrm>
            <a:off x="8915400" y="5485432"/>
            <a:ext cx="1857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dirty="0">
                <a:solidFill>
                  <a:srgbClr val="595959"/>
                </a:solidFill>
                <a:latin typeface="Arial"/>
              </a:rPr>
              <a:t>ESOL Classes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1862D8-2DC2-419F-9C6E-830EAFC68660}"/>
              </a:ext>
            </a:extLst>
          </p:cNvPr>
          <p:cNvSpPr txBox="1"/>
          <p:nvPr/>
        </p:nvSpPr>
        <p:spPr>
          <a:xfrm>
            <a:off x="9220200" y="3821735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595959"/>
                </a:solidFill>
                <a:latin typeface="Arial"/>
              </a:rPr>
              <a:t>Food Pantry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405C49-AC55-4728-A4F4-201DCCB5DB99}"/>
              </a:ext>
            </a:extLst>
          </p:cNvPr>
          <p:cNvSpPr txBox="1"/>
          <p:nvPr/>
        </p:nvSpPr>
        <p:spPr>
          <a:xfrm>
            <a:off x="8610600" y="19812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595959"/>
                </a:solidFill>
                <a:latin typeface="Arial"/>
              </a:rPr>
              <a:t>Housing Assistance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65CF1C-573E-4442-A2AD-256F7AE83053}"/>
              </a:ext>
            </a:extLst>
          </p:cNvPr>
          <p:cNvSpPr txBox="1"/>
          <p:nvPr/>
        </p:nvSpPr>
        <p:spPr>
          <a:xfrm>
            <a:off x="1524000" y="200297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595959"/>
                </a:solidFill>
                <a:latin typeface="Arial"/>
              </a:rPr>
              <a:t>VITA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FE778A-5DD3-4918-BEB2-94F3C224565A}"/>
              </a:ext>
            </a:extLst>
          </p:cNvPr>
          <p:cNvSpPr txBox="1"/>
          <p:nvPr/>
        </p:nvSpPr>
        <p:spPr>
          <a:xfrm>
            <a:off x="4114800" y="2057400"/>
            <a:ext cx="697232" cy="307777"/>
          </a:xfrm>
          <a:prstGeom prst="rect">
            <a:avLst/>
          </a:prstGeom>
          <a:solidFill>
            <a:schemeClr val="accent2"/>
          </a:solidFill>
          <a:ln w="28575">
            <a:solidFill>
              <a:srgbClr val="DA552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srgbClr val="FFFFFF"/>
                </a:solidFill>
                <a:latin typeface="Arial"/>
              </a:rPr>
              <a:t>DATA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FE778A-5DD3-4918-BEB2-94F3C224565A}"/>
              </a:ext>
            </a:extLst>
          </p:cNvPr>
          <p:cNvSpPr txBox="1"/>
          <p:nvPr/>
        </p:nvSpPr>
        <p:spPr>
          <a:xfrm>
            <a:off x="8534400" y="3886200"/>
            <a:ext cx="697232" cy="307777"/>
          </a:xfrm>
          <a:prstGeom prst="rect">
            <a:avLst/>
          </a:prstGeom>
          <a:solidFill>
            <a:schemeClr val="accent2"/>
          </a:solidFill>
          <a:ln w="28575">
            <a:solidFill>
              <a:srgbClr val="DA5521"/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sz="1400" b="1" dirty="0">
                <a:solidFill>
                  <a:srgbClr val="FFFFFF"/>
                </a:solidFill>
                <a:latin typeface="Arial"/>
              </a:rPr>
              <a:t>DATA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FE778A-5DD3-4918-BEB2-94F3C224565A}"/>
              </a:ext>
            </a:extLst>
          </p:cNvPr>
          <p:cNvSpPr txBox="1"/>
          <p:nvPr/>
        </p:nvSpPr>
        <p:spPr>
          <a:xfrm>
            <a:off x="8229600" y="5543490"/>
            <a:ext cx="697232" cy="307777"/>
          </a:xfrm>
          <a:prstGeom prst="rect">
            <a:avLst/>
          </a:prstGeom>
          <a:solidFill>
            <a:schemeClr val="accent2"/>
          </a:solidFill>
          <a:ln w="28575">
            <a:solidFill>
              <a:srgbClr val="DA5521"/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sz="1400" b="1" dirty="0">
                <a:solidFill>
                  <a:srgbClr val="FFFFFF"/>
                </a:solidFill>
                <a:latin typeface="Arial"/>
              </a:rPr>
              <a:t>DATA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FE778A-5DD3-4918-BEB2-94F3C224565A}"/>
              </a:ext>
            </a:extLst>
          </p:cNvPr>
          <p:cNvSpPr txBox="1"/>
          <p:nvPr/>
        </p:nvSpPr>
        <p:spPr>
          <a:xfrm>
            <a:off x="7924800" y="2057400"/>
            <a:ext cx="697232" cy="307777"/>
          </a:xfrm>
          <a:prstGeom prst="rect">
            <a:avLst/>
          </a:prstGeom>
          <a:solidFill>
            <a:schemeClr val="accent2"/>
          </a:solidFill>
          <a:ln w="28575">
            <a:solidFill>
              <a:srgbClr val="DA552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srgbClr val="FFFFFF"/>
                </a:solidFill>
                <a:latin typeface="Arial"/>
              </a:rPr>
              <a:t>DATA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FE778A-5DD3-4918-BEB2-94F3C224565A}"/>
              </a:ext>
            </a:extLst>
          </p:cNvPr>
          <p:cNvSpPr txBox="1"/>
          <p:nvPr/>
        </p:nvSpPr>
        <p:spPr>
          <a:xfrm>
            <a:off x="838200" y="2057400"/>
            <a:ext cx="697232" cy="307777"/>
          </a:xfrm>
          <a:prstGeom prst="rect">
            <a:avLst/>
          </a:prstGeom>
          <a:solidFill>
            <a:schemeClr val="accent2"/>
          </a:solidFill>
          <a:ln w="28575">
            <a:solidFill>
              <a:srgbClr val="DA552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srgbClr val="FFFFFF"/>
                </a:solidFill>
                <a:latin typeface="Arial"/>
              </a:rPr>
              <a:t>DATA</a:t>
            </a:r>
          </a:p>
        </p:txBody>
      </p:sp>
      <p:sp>
        <p:nvSpPr>
          <p:cNvPr id="33" name="Oval 32"/>
          <p:cNvSpPr/>
          <p:nvPr/>
        </p:nvSpPr>
        <p:spPr>
          <a:xfrm>
            <a:off x="7391400" y="2438400"/>
            <a:ext cx="457200" cy="457200"/>
          </a:xfrm>
          <a:prstGeom prst="ellipse">
            <a:avLst/>
          </a:prstGeom>
          <a:noFill/>
          <a:effectLst>
            <a:outerShdw sx="1000" sy="1000" algn="ctr" rotWithShape="0">
              <a:schemeClr val="bg1"/>
            </a:outerShdw>
          </a:effectLst>
        </p:spPr>
        <p:txBody>
          <a:bodyPr wrap="none" lIns="91440" tIns="45720" rIns="91440" bIns="45720" rtlCol="0" anchor="ctr">
            <a:spAutoFit/>
          </a:bodyPr>
          <a:lstStyle/>
          <a:p>
            <a:pPr algn="ctr"/>
            <a:endParaRPr lang="en-US" sz="4500" b="1" dirty="0">
              <a:ln w="0"/>
              <a:solidFill>
                <a:srgbClr val="DA5521"/>
              </a:solidFill>
              <a:latin typeface="Arial Narrow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8534400" y="609600"/>
            <a:ext cx="609600" cy="609600"/>
          </a:xfrm>
          <a:prstGeom prst="ellipse">
            <a:avLst/>
          </a:prstGeom>
          <a:noFill/>
          <a:effectLst>
            <a:outerShdw sx="1000" sy="1000" algn="ctr" rotWithShape="0">
              <a:schemeClr val="bg1"/>
            </a:outerShdw>
          </a:effectLst>
        </p:spPr>
        <p:txBody>
          <a:bodyPr wrap="none" lIns="91440" tIns="45720" rIns="91440" bIns="45720" rtlCol="0" anchor="ctr">
            <a:spAutoFit/>
          </a:bodyPr>
          <a:lstStyle/>
          <a:p>
            <a:pPr algn="ctr"/>
            <a:endParaRPr lang="en-US" sz="4500" b="1" dirty="0">
              <a:ln w="0"/>
              <a:solidFill>
                <a:srgbClr val="DA5521"/>
              </a:solidFill>
              <a:latin typeface="Arial Narrow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FE778A-5DD3-4918-BEB2-94F3C224565A}"/>
              </a:ext>
            </a:extLst>
          </p:cNvPr>
          <p:cNvSpPr txBox="1"/>
          <p:nvPr/>
        </p:nvSpPr>
        <p:spPr>
          <a:xfrm>
            <a:off x="838200" y="5562600"/>
            <a:ext cx="697232" cy="307777"/>
          </a:xfrm>
          <a:prstGeom prst="rect">
            <a:avLst/>
          </a:prstGeom>
          <a:solidFill>
            <a:schemeClr val="accent2"/>
          </a:solidFill>
          <a:ln w="28575">
            <a:solidFill>
              <a:srgbClr val="DA552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srgbClr val="FFFFFF"/>
                </a:solidFill>
                <a:latin typeface="Arial"/>
              </a:rPr>
              <a:t>DATA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FE778A-5DD3-4918-BEB2-94F3C224565A}"/>
              </a:ext>
            </a:extLst>
          </p:cNvPr>
          <p:cNvSpPr txBox="1"/>
          <p:nvPr/>
        </p:nvSpPr>
        <p:spPr>
          <a:xfrm>
            <a:off x="838200" y="3886200"/>
            <a:ext cx="697232" cy="307777"/>
          </a:xfrm>
          <a:prstGeom prst="rect">
            <a:avLst/>
          </a:prstGeom>
          <a:solidFill>
            <a:schemeClr val="accent2"/>
          </a:solidFill>
          <a:ln w="28575">
            <a:solidFill>
              <a:srgbClr val="DA552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srgbClr val="FFFFFF"/>
                </a:solidFill>
                <a:latin typeface="Arial"/>
              </a:rPr>
              <a:t>DATA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DFE778A-5DD3-4918-BEB2-94F3C224565A}"/>
              </a:ext>
            </a:extLst>
          </p:cNvPr>
          <p:cNvSpPr txBox="1"/>
          <p:nvPr/>
        </p:nvSpPr>
        <p:spPr>
          <a:xfrm>
            <a:off x="5760355" y="3733800"/>
            <a:ext cx="697232" cy="307777"/>
          </a:xfrm>
          <a:prstGeom prst="rect">
            <a:avLst/>
          </a:prstGeom>
          <a:solidFill>
            <a:schemeClr val="accent2"/>
          </a:solidFill>
          <a:ln w="28575">
            <a:solidFill>
              <a:srgbClr val="DA552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srgbClr val="FFFFFF"/>
                </a:solidFill>
                <a:latin typeface="Arial"/>
              </a:rPr>
              <a:t>DATA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65CF1C-573E-4442-A2AD-256F7AE83053}"/>
              </a:ext>
            </a:extLst>
          </p:cNvPr>
          <p:cNvSpPr txBox="1"/>
          <p:nvPr/>
        </p:nvSpPr>
        <p:spPr>
          <a:xfrm>
            <a:off x="762000" y="2438400"/>
            <a:ext cx="1981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700" dirty="0">
                <a:solidFill>
                  <a:srgbClr val="595959"/>
                </a:solidFill>
                <a:latin typeface="Arial"/>
              </a:rPr>
              <a:t>(Volunteer Income Tax Assistance)</a:t>
            </a:r>
          </a:p>
        </p:txBody>
      </p:sp>
      <p:pic>
        <p:nvPicPr>
          <p:cNvPr id="44" name="Picture 43" descr="data objects_B.png"/>
          <p:cNvPicPr>
            <a:picLocks noChangeAspect="1"/>
          </p:cNvPicPr>
          <p:nvPr/>
        </p:nvPicPr>
        <p:blipFill>
          <a:blip r:embed="rId2"/>
          <a:srcRect l="70261" r="17357" b="83467"/>
          <a:stretch>
            <a:fillRect/>
          </a:stretch>
        </p:blipFill>
        <p:spPr>
          <a:xfrm>
            <a:off x="11039929" y="1834382"/>
            <a:ext cx="380998" cy="513308"/>
          </a:xfrm>
          <a:prstGeom prst="rect">
            <a:avLst/>
          </a:prstGeom>
        </p:spPr>
      </p:pic>
      <p:pic>
        <p:nvPicPr>
          <p:cNvPr id="49" name="Picture 48" descr="data objects_B.png"/>
          <p:cNvPicPr>
            <a:picLocks noChangeAspect="1"/>
          </p:cNvPicPr>
          <p:nvPr/>
        </p:nvPicPr>
        <p:blipFill>
          <a:blip r:embed="rId2"/>
          <a:srcRect l="47740" t="81191" r="35874" b="5817"/>
          <a:stretch>
            <a:fillRect/>
          </a:stretch>
        </p:blipFill>
        <p:spPr>
          <a:xfrm>
            <a:off x="2859316" y="3728361"/>
            <a:ext cx="631372" cy="505098"/>
          </a:xfrm>
          <a:prstGeom prst="rect">
            <a:avLst/>
          </a:prstGeom>
        </p:spPr>
      </p:pic>
      <p:pic>
        <p:nvPicPr>
          <p:cNvPr id="50" name="Picture 49" descr="data objects_B.png"/>
          <p:cNvPicPr>
            <a:picLocks noChangeAspect="1"/>
          </p:cNvPicPr>
          <p:nvPr/>
        </p:nvPicPr>
        <p:blipFill>
          <a:blip r:embed="rId3"/>
          <a:srcRect l="87333" t="22222" b="64444"/>
          <a:stretch>
            <a:fillRect/>
          </a:stretch>
        </p:blipFill>
        <p:spPr>
          <a:xfrm>
            <a:off x="3657600" y="5410200"/>
            <a:ext cx="545676" cy="521602"/>
          </a:xfrm>
          <a:prstGeom prst="rect">
            <a:avLst/>
          </a:prstGeom>
        </p:spPr>
      </p:pic>
      <p:pic>
        <p:nvPicPr>
          <p:cNvPr id="51" name="Picture 50" descr="data objects_B.png"/>
          <p:cNvPicPr>
            <a:picLocks noChangeAspect="1"/>
          </p:cNvPicPr>
          <p:nvPr/>
        </p:nvPicPr>
        <p:blipFill>
          <a:blip r:embed="rId3"/>
          <a:srcRect t="82222" r="78811"/>
          <a:stretch>
            <a:fillRect/>
          </a:stretch>
        </p:blipFill>
        <p:spPr>
          <a:xfrm>
            <a:off x="10784116" y="5324929"/>
            <a:ext cx="785812" cy="598714"/>
          </a:xfrm>
          <a:prstGeom prst="rect">
            <a:avLst/>
          </a:prstGeom>
        </p:spPr>
      </p:pic>
      <p:pic>
        <p:nvPicPr>
          <p:cNvPr id="52" name="Picture 51" descr="data objects_B.png"/>
          <p:cNvPicPr>
            <a:picLocks noChangeAspect="1"/>
          </p:cNvPicPr>
          <p:nvPr/>
        </p:nvPicPr>
        <p:blipFill>
          <a:blip r:embed="rId3"/>
          <a:srcRect l="61801" t="51110" r="24073" b="35278"/>
          <a:stretch>
            <a:fillRect/>
          </a:stretch>
        </p:blipFill>
        <p:spPr>
          <a:xfrm>
            <a:off x="6010727" y="1918151"/>
            <a:ext cx="529772" cy="463550"/>
          </a:xfrm>
          <a:prstGeom prst="rect">
            <a:avLst/>
          </a:prstGeom>
        </p:spPr>
      </p:pic>
      <p:pic>
        <p:nvPicPr>
          <p:cNvPr id="53" name="Picture 52" descr="data objects_B.png"/>
          <p:cNvPicPr>
            <a:picLocks noChangeAspect="1"/>
          </p:cNvPicPr>
          <p:nvPr/>
        </p:nvPicPr>
        <p:blipFill>
          <a:blip r:embed="rId3"/>
          <a:srcRect l="40612" t="23886" r="48793" b="64447"/>
          <a:stretch>
            <a:fillRect/>
          </a:stretch>
        </p:blipFill>
        <p:spPr>
          <a:xfrm>
            <a:off x="2209798" y="1944914"/>
            <a:ext cx="529772" cy="529772"/>
          </a:xfrm>
          <a:prstGeom prst="rect">
            <a:avLst/>
          </a:prstGeom>
        </p:spPr>
      </p:pic>
      <p:pic>
        <p:nvPicPr>
          <p:cNvPr id="54" name="Picture 53" descr="data objects_B.png"/>
          <p:cNvPicPr>
            <a:picLocks noChangeAspect="1"/>
          </p:cNvPicPr>
          <p:nvPr/>
        </p:nvPicPr>
        <p:blipFill>
          <a:blip r:embed="rId2"/>
          <a:srcRect l="7013" t="55718" r="77175" b="30352"/>
          <a:stretch>
            <a:fillRect/>
          </a:stretch>
        </p:blipFill>
        <p:spPr>
          <a:xfrm>
            <a:off x="10820400" y="3810000"/>
            <a:ext cx="685800" cy="609600"/>
          </a:xfrm>
          <a:prstGeom prst="rect">
            <a:avLst/>
          </a:prstGeom>
        </p:spPr>
      </p:pic>
      <p:pic>
        <p:nvPicPr>
          <p:cNvPr id="36" name="Picture 35" descr="data people_C.a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8" r="14262" b="47937"/>
          <a:stretch/>
        </p:blipFill>
        <p:spPr>
          <a:xfrm>
            <a:off x="4267200" y="1905000"/>
            <a:ext cx="3791857" cy="442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16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ACD412-AE2E-46D1-8BEC-332826577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Data Capacity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A75F4C-69B9-4883-82A0-628701D477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3CCE6-3D7D-AC46-9877-BAC74626ABE8}" type="slidenum">
              <a:rPr lang="en-US">
                <a:latin typeface="Arial"/>
              </a:rPr>
              <a:pPr/>
              <a:t>7</a:t>
            </a:fld>
            <a:endParaRPr lang="en-US" dirty="0">
              <a:latin typeface="Arial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0512D15-15CC-4296-B2C3-963457DB86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7388980"/>
              </p:ext>
            </p:extLst>
          </p:nvPr>
        </p:nvGraphicFramePr>
        <p:xfrm>
          <a:off x="838200" y="838200"/>
          <a:ext cx="105156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BC0E77F-47E0-40E2-84EE-E24F1D4D7E35}"/>
              </a:ext>
            </a:extLst>
          </p:cNvPr>
          <p:cNvSpPr txBox="1"/>
          <p:nvPr/>
        </p:nvSpPr>
        <p:spPr>
          <a:xfrm>
            <a:off x="2381893" y="5668217"/>
            <a:ext cx="8743307" cy="733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solidFill>
                <a:srgbClr val="595959"/>
              </a:solidFill>
              <a:latin typeface="Arial"/>
              <a:hlinkClick r:id="" action="ppaction://noaction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595959"/>
                </a:solidFill>
                <a:latin typeface="Arial"/>
                <a:hlinkClick r:id="rId7"/>
              </a:rPr>
              <a:t>Defining Data Capacity for Two-Generation Programs</a:t>
            </a:r>
            <a:r>
              <a:rPr lang="en-US" dirty="0">
                <a:solidFill>
                  <a:srgbClr val="595959"/>
                </a:solidFill>
                <a:latin typeface="Arial"/>
                <a:hlinkClick r:id="" action="ppaction://noaction"/>
              </a:rPr>
              <a:t> </a:t>
            </a:r>
            <a:endParaRPr lang="en-US" dirty="0">
              <a:solidFill>
                <a:srgbClr val="595959"/>
              </a:solidFill>
              <a:latin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53946" y="6096000"/>
            <a:ext cx="2057402" cy="310597"/>
            <a:chOff x="170542" y="6019800"/>
            <a:chExt cx="2057402" cy="31059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B93113-2160-4B90-907A-133FA9D598D8}"/>
                </a:ext>
              </a:extLst>
            </p:cNvPr>
            <p:cNvSpPr txBox="1"/>
            <p:nvPr/>
          </p:nvSpPr>
          <p:spPr>
            <a:xfrm>
              <a:off x="170542" y="6068780"/>
              <a:ext cx="205740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cap="all" dirty="0">
                  <a:solidFill>
                    <a:srgbClr val="DA5521"/>
                  </a:solidFill>
                  <a:latin typeface="Arial"/>
                </a:rPr>
                <a:t>Resource         Alert!</a:t>
              </a:r>
            </a:p>
          </p:txBody>
        </p:sp>
        <p:pic>
          <p:nvPicPr>
            <p:cNvPr id="14" name="Graphic 13" descr="Siren">
              <a:extLst>
                <a:ext uri="{FF2B5EF4-FFF2-40B4-BE49-F238E27FC236}">
                  <a16:creationId xmlns:a16="http://schemas.microsoft.com/office/drawing/2014/main" id="{80E43AB9-BC8B-4789-A056-3FB7A161A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66800" y="6019800"/>
              <a:ext cx="334950" cy="30080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84776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EF8331-2FE1-407F-ADF5-8DC3E0B2A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/>
          <a:lstStyle/>
          <a:p>
            <a:r>
              <a:rPr lang="en-US" dirty="0"/>
              <a:t>Let’s Get Chatty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BF021-930F-4B86-8F34-5FA0C1981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1645921"/>
            <a:ext cx="2267552" cy="3630087"/>
          </a:xfrm>
        </p:spPr>
        <p:txBody>
          <a:bodyPr/>
          <a:lstStyle/>
          <a:p>
            <a:pPr>
              <a:spcBef>
                <a:spcPts val="1400"/>
              </a:spcBef>
            </a:pPr>
            <a:r>
              <a:rPr lang="en-US" sz="1800" dirty="0"/>
              <a:t>In the chat box, quickly tell us:</a:t>
            </a:r>
          </a:p>
          <a:p>
            <a:pPr marL="285750" indent="-285750">
              <a:spcBef>
                <a:spcPts val="1400"/>
              </a:spcBef>
              <a:buFont typeface="Wingdings" pitchFamily="2" charset="2"/>
              <a:buChar char="§"/>
            </a:pPr>
            <a:r>
              <a:rPr lang="en-US" sz="1800" dirty="0"/>
              <a:t>In which capacity area is your organization strongest?</a:t>
            </a:r>
          </a:p>
          <a:p>
            <a:pPr marL="285750" indent="-285750">
              <a:spcBef>
                <a:spcPts val="1400"/>
              </a:spcBef>
              <a:buFont typeface="Wingdings" pitchFamily="2" charset="2"/>
              <a:buChar char="§"/>
            </a:pPr>
            <a:r>
              <a:rPr lang="en-US" sz="1800" dirty="0"/>
              <a:t>Which area of capacity do you need more growth?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F74C67-6211-47AA-9FD3-0CEC767D94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06B3CCE6-3D7D-AC46-9877-BAC74626ABE8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E20E393-66B4-4D0B-9FF6-B8A954D553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7840278"/>
              </p:ext>
            </p:extLst>
          </p:nvPr>
        </p:nvGraphicFramePr>
        <p:xfrm>
          <a:off x="3276600" y="1905000"/>
          <a:ext cx="7978883" cy="3982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0824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593F5BC-B476-4B10-BF84-5D0EAA1B9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Data Governance?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0CA2B66-ED06-474A-BCFF-8221BD51BEEF}"/>
              </a:ext>
            </a:extLst>
          </p:cNvPr>
          <p:cNvSpPr txBox="1">
            <a:spLocks/>
          </p:cNvSpPr>
          <p:nvPr/>
        </p:nvSpPr>
        <p:spPr>
          <a:xfrm>
            <a:off x="838200" y="3200400"/>
            <a:ext cx="4191000" cy="16002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algn="ctr" defTabSz="685800">
              <a:lnSpc>
                <a:spcPct val="105000"/>
              </a:lnSpc>
              <a:spcBef>
                <a:spcPts val="1800"/>
              </a:spcBef>
              <a:buClr>
                <a:srgbClr val="DA5521"/>
              </a:buClr>
            </a:pPr>
            <a:r>
              <a:rPr lang="en-US" dirty="0">
                <a:latin typeface="Arial"/>
              </a:rPr>
              <a:t>Measurements and information, both qualitative and quantitative, collected </a:t>
            </a:r>
            <a:r>
              <a:rPr lang="en-US" i="1" dirty="0">
                <a:latin typeface="Arial"/>
              </a:rPr>
              <a:t>across programs and departments </a:t>
            </a:r>
            <a:r>
              <a:rPr lang="en-US" dirty="0">
                <a:latin typeface="Arial"/>
              </a:rPr>
              <a:t>(such as human resources, finance).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85800" y="2743200"/>
            <a:ext cx="4572000" cy="20574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dirty="0">
              <a:ln w="0"/>
              <a:solidFill>
                <a:srgbClr val="DA5521"/>
              </a:solidFill>
              <a:latin typeface="Arial Narrow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09800" y="2556302"/>
            <a:ext cx="1447800" cy="41549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cap="all" dirty="0">
                <a:solidFill>
                  <a:srgbClr val="E9AF1D"/>
                </a:solidFill>
                <a:latin typeface="Arial"/>
              </a:rPr>
              <a:t>Data</a:t>
            </a:r>
            <a:endParaRPr lang="en-US" sz="2000" b="1" dirty="0">
              <a:solidFill>
                <a:srgbClr val="E9AF1D"/>
              </a:solidFill>
              <a:latin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553200" y="2743200"/>
            <a:ext cx="4572000" cy="20574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dirty="0">
              <a:ln w="0"/>
              <a:solidFill>
                <a:srgbClr val="DA5521"/>
              </a:solidFill>
              <a:latin typeface="Arial Narrow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43800" y="2556302"/>
            <a:ext cx="2590800" cy="41549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cap="all" dirty="0">
                <a:solidFill>
                  <a:schemeClr val="tx2"/>
                </a:solidFill>
                <a:latin typeface="Arial"/>
              </a:rPr>
              <a:t>Governance</a:t>
            </a:r>
            <a:endParaRPr lang="en-US" sz="2000" b="1" dirty="0">
              <a:solidFill>
                <a:schemeClr val="tx2"/>
              </a:solidFill>
              <a:latin typeface="Arial"/>
            </a:endParaRPr>
          </a:p>
        </p:txBody>
      </p:sp>
      <p:sp>
        <p:nvSpPr>
          <p:cNvPr id="4" name="Plus 3"/>
          <p:cNvSpPr/>
          <p:nvPr/>
        </p:nvSpPr>
        <p:spPr>
          <a:xfrm>
            <a:off x="5638800" y="1981200"/>
            <a:ext cx="438912" cy="438912"/>
          </a:xfrm>
          <a:prstGeom prst="mathPlus">
            <a:avLst/>
          </a:prstGeom>
          <a:solidFill>
            <a:schemeClr val="accent2"/>
          </a:solidFill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5715000" y="4495800"/>
            <a:ext cx="381000" cy="384048"/>
          </a:xfrm>
          <a:prstGeom prst="downArrow">
            <a:avLst/>
          </a:prstGeom>
          <a:solidFill>
            <a:schemeClr val="accent2"/>
          </a:solidFill>
          <a:effectLst/>
        </p:spPr>
        <p:txBody>
          <a:bodyPr wrap="none" lIns="91440" tIns="45720" rIns="91440" bIns="45720" rtlCol="0" anchor="ctr">
            <a:sp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0CA2B66-ED06-474A-BCFF-8221BD51BEEF}"/>
              </a:ext>
            </a:extLst>
          </p:cNvPr>
          <p:cNvSpPr txBox="1">
            <a:spLocks/>
          </p:cNvSpPr>
          <p:nvPr/>
        </p:nvSpPr>
        <p:spPr>
          <a:xfrm>
            <a:off x="6858000" y="3200400"/>
            <a:ext cx="4191000" cy="22860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algn="ctr" defTabSz="685800">
              <a:lnSpc>
                <a:spcPct val="105000"/>
              </a:lnSpc>
              <a:spcBef>
                <a:spcPts val="1800"/>
              </a:spcBef>
              <a:buClr>
                <a:srgbClr val="DA5521"/>
              </a:buClr>
            </a:pPr>
            <a:r>
              <a:rPr lang="en-US" dirty="0">
                <a:latin typeface="Arial"/>
              </a:rPr>
              <a:t>An organization’s ability to </a:t>
            </a:r>
            <a:r>
              <a:rPr lang="en-US" i="1" dirty="0">
                <a:latin typeface="Arial"/>
              </a:rPr>
              <a:t>effectively manage and utilize data </a:t>
            </a:r>
            <a:r>
              <a:rPr lang="en-US" dirty="0">
                <a:latin typeface="Arial"/>
              </a:rPr>
              <a:t>to best support your program participants and enhance internal capacity.</a:t>
            </a:r>
          </a:p>
        </p:txBody>
      </p:sp>
      <p:pic>
        <p:nvPicPr>
          <p:cNvPr id="18" name="Picture 17" descr="data governance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60"/>
          <a:stretch/>
        </p:blipFill>
        <p:spPr>
          <a:xfrm>
            <a:off x="2438400" y="1676400"/>
            <a:ext cx="914400" cy="923933"/>
          </a:xfrm>
          <a:prstGeom prst="rect">
            <a:avLst/>
          </a:prstGeom>
        </p:spPr>
      </p:pic>
      <p:pic>
        <p:nvPicPr>
          <p:cNvPr id="19" name="Picture 18" descr="data governance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58"/>
          <a:stretch/>
        </p:blipFill>
        <p:spPr>
          <a:xfrm>
            <a:off x="8382000" y="1524000"/>
            <a:ext cx="914400" cy="949075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685800" y="5181600"/>
            <a:ext cx="10515600" cy="100584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dirty="0">
              <a:ln w="0"/>
              <a:solidFill>
                <a:srgbClr val="DA5521"/>
              </a:solidFill>
              <a:latin typeface="Arial Narrow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0CA2B66-ED06-474A-BCFF-8221BD51BEEF}"/>
              </a:ext>
            </a:extLst>
          </p:cNvPr>
          <p:cNvSpPr txBox="1">
            <a:spLocks/>
          </p:cNvSpPr>
          <p:nvPr/>
        </p:nvSpPr>
        <p:spPr>
          <a:xfrm>
            <a:off x="1066800" y="5257800"/>
            <a:ext cx="9829800" cy="9144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algn="ctr" defTabSz="685800">
              <a:lnSpc>
                <a:spcPct val="105000"/>
              </a:lnSpc>
              <a:spcBef>
                <a:spcPts val="1800"/>
              </a:spcBef>
              <a:buClr>
                <a:srgbClr val="DA5521"/>
              </a:buClr>
            </a:pPr>
            <a:r>
              <a:rPr lang="en-US" sz="2000" b="1" dirty="0">
                <a:solidFill>
                  <a:schemeClr val="accent3"/>
                </a:solidFill>
                <a:latin typeface="Arial Narrow"/>
                <a:cs typeface="Arial Narrow"/>
              </a:rPr>
              <a:t>DATA GOVERNANCE </a:t>
            </a:r>
            <a:r>
              <a:rPr lang="en-US" dirty="0">
                <a:latin typeface="Arial"/>
              </a:rPr>
              <a:t>is the practice of organizing and implementing policies, procedures and standards for the effective use and management of an organization’s data.</a:t>
            </a: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4989E14D-92A7-024F-9FC2-381285B6CCAD}"/>
              </a:ext>
            </a:extLst>
          </p:cNvPr>
          <p:cNvSpPr txBox="1">
            <a:spLocks/>
          </p:cNvSpPr>
          <p:nvPr/>
        </p:nvSpPr>
        <p:spPr>
          <a:xfrm>
            <a:off x="8610600" y="6340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F31650-33A0-41F4-A40A-6CB69A9709A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95959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926865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Cover--Text-Only (Casey Font--Casey PC Only!)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aseySystemFon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0" rIns="457200" bIns="182880" rtlCol="0" anchor="t" anchorCtr="0">
        <a:noAutofit/>
      </a:bodyPr>
      <a:lstStyle>
        <a:defPPr marL="0" marR="0" indent="0" algn="l" defTabSz="685800" rtl="0" eaLnBrk="1" fontAlgn="auto" latinLnBrk="0" hangingPunct="1">
          <a:lnSpc>
            <a:spcPct val="90000"/>
          </a:lnSpc>
          <a:spcBef>
            <a:spcPts val="1800"/>
          </a:spcBef>
          <a:spcAft>
            <a:spcPts val="0"/>
          </a:spcAft>
          <a:buClr>
            <a:srgbClr val="DA5521"/>
          </a:buClr>
          <a:buSzTx/>
          <a:buFont typeface="Wingdings" panose="05000000000000000000" pitchFamily="2" charset="2"/>
          <a:buNone/>
          <a:tabLst/>
          <a:defRPr kumimoji="0" sz="1800" b="0" i="0" u="none" strike="noStrike" kern="2400" cap="none" spc="30" normalizeH="0" baseline="0" noProof="0" dirty="0" smtClean="0">
            <a:ln>
              <a:noFill/>
            </a:ln>
            <a:solidFill>
              <a:srgbClr val="9D740F"/>
            </a:solidFill>
            <a:effectLst/>
            <a:uLnTx/>
            <a:uFillTx/>
            <a:latin typeface="Knockout 30 Junior Welterwt" pitchFamily="50" charset="0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GreenWide" id="{1CF2CF36-4F56-4614-944D-CD3DC5AC7BC5}" vid="{6BF2A004-2A91-42E6-92EE-D4599B3BC485}"/>
    </a:ext>
  </a:extLst>
</a:theme>
</file>

<file path=ppt/theme/theme2.xml><?xml version="1.0" encoding="utf-8"?>
<a:theme xmlns:a="http://schemas.openxmlformats.org/drawingml/2006/main" name="Title Cover--Text-Only (System Font) 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aseySystemFon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45720" rIns="457200" bIns="45720" rtlCol="0" anchor="b">
        <a:normAutofit/>
      </a:bodyPr>
      <a:lstStyle>
        <a:defPPr algn="l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GreenWide" id="{1CF2CF36-4F56-4614-944D-CD3DC5AC7BC5}" vid="{F4C9710A-201C-4C60-82ED-C8111E96E226}"/>
    </a:ext>
  </a:extLst>
</a:theme>
</file>

<file path=ppt/theme/theme3.xml><?xml version="1.0" encoding="utf-8"?>
<a:theme xmlns:a="http://schemas.openxmlformats.org/drawingml/2006/main" name="Presentation Layouts">
  <a:themeElements>
    <a:clrScheme name="CaseyPalette">
      <a:dk1>
        <a:srgbClr val="595959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effectLst>
          <a:outerShdw sx="1000" sy="1000" algn="ctr" rotWithShape="0">
            <a:schemeClr val="bg1"/>
          </a:outerShdw>
        </a:effectLst>
      </a:spPr>
      <a:bodyPr wrap="none" lIns="91440" tIns="45720" rIns="91440" bIns="45720">
        <a:spAutoFit/>
      </a:bodyPr>
      <a:lstStyle>
        <a:defPPr algn="ctr">
          <a:defRPr sz="4500" b="1" cap="none" spc="0" dirty="0">
            <a:ln w="0"/>
            <a:solidFill>
              <a:schemeClr val="accent2"/>
            </a:solidFill>
            <a:latin typeface="+mj-lt"/>
          </a:defRPr>
        </a:defPPr>
      </a:lstStyle>
    </a:spDef>
    <a:txDef>
      <a:spPr>
        <a:noFill/>
        <a:ln w="635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spAutoFit/>
      </a:bodyPr>
      <a:lstStyle>
        <a:defPPr marL="230188" indent="-230188" algn="l" defTabSz="685800">
          <a:lnSpc>
            <a:spcPct val="95000"/>
          </a:lnSpc>
          <a:spcBef>
            <a:spcPts val="1400"/>
          </a:spcBef>
          <a:buClr>
            <a:srgbClr val="DA5521"/>
          </a:buClr>
          <a:buFont typeface="Wingdings" panose="05000000000000000000" pitchFamily="2" charset="2"/>
          <a:buChar char="§"/>
          <a:defRPr kern="2400" dirty="0">
            <a:solidFill>
              <a:srgbClr val="59595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GreenWide" id="{1CF2CF36-4F56-4614-944D-CD3DC5AC7BC5}" vid="{362968E7-A400-440B-A8A4-7E96E86AFDE0}"/>
    </a:ext>
  </a:extLst>
</a:theme>
</file>

<file path=ppt/theme/theme4.xml><?xml version="1.0" encoding="utf-8"?>
<a:theme xmlns:a="http://schemas.openxmlformats.org/drawingml/2006/main" name="Blank Slide">
  <a:themeElements>
    <a:clrScheme name="CaseyPalette">
      <a:dk1>
        <a:srgbClr val="595959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effectLst>
          <a:outerShdw sx="1000" sy="1000" algn="ctr" rotWithShape="0">
            <a:schemeClr val="bg1"/>
          </a:outerShdw>
        </a:effectLst>
      </a:spPr>
      <a:bodyPr wrap="none" lIns="91440" tIns="45720" rIns="91440" bIns="45720">
        <a:spAutoFit/>
      </a:bodyPr>
      <a:lstStyle>
        <a:defPPr algn="ctr">
          <a:defRPr sz="4500" b="1" cap="none" spc="0" dirty="0">
            <a:ln w="0"/>
            <a:solidFill>
              <a:schemeClr val="accent2"/>
            </a:solidFill>
            <a:latin typeface="+mj-lt"/>
          </a:defRPr>
        </a:defPPr>
      </a:lstStyle>
    </a:spDef>
    <a:txDef>
      <a:spPr>
        <a:noFill/>
        <a:ln w="635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spAutoFit/>
      </a:bodyPr>
      <a:lstStyle>
        <a:defPPr marL="230188" indent="-230188" algn="l" defTabSz="685800">
          <a:lnSpc>
            <a:spcPct val="95000"/>
          </a:lnSpc>
          <a:spcBef>
            <a:spcPts val="1400"/>
          </a:spcBef>
          <a:buClr>
            <a:srgbClr val="DA5521"/>
          </a:buClr>
          <a:buFont typeface="Wingdings" panose="05000000000000000000" pitchFamily="2" charset="2"/>
          <a:buChar char="§"/>
          <a:defRPr kern="2400" dirty="0">
            <a:solidFill>
              <a:srgbClr val="59595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GreenWide" id="{1CF2CF36-4F56-4614-944D-CD3DC5AC7BC5}" vid="{2AC66A7C-450E-4DD0-80CB-835CFE2816B8}"/>
    </a:ext>
  </a:extLst>
</a:theme>
</file>

<file path=ppt/theme/theme5.xml><?xml version="1.0" encoding="utf-8"?>
<a:theme xmlns:a="http://schemas.openxmlformats.org/drawingml/2006/main" name="Divider / Closing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aseySystemFon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45720" rIns="457200" bIns="45720" rtlCol="0" anchor="b">
        <a:normAutofit/>
      </a:bodyPr>
      <a:lstStyle>
        <a:defPPr algn="l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GreenWide" id="{1CF2CF36-4F56-4614-944D-CD3DC5AC7BC5}" vid="{5C6D755C-AF8B-4646-82AA-112C7FAF5B39}"/>
    </a:ext>
  </a:extLst>
</a:theme>
</file>

<file path=ppt/theme/theme6.xml><?xml version="1.0" encoding="utf-8"?>
<a:theme xmlns:a="http://schemas.openxmlformats.org/drawingml/2006/main" name="4_Presentation Layouts">
  <a:themeElements>
    <a:clrScheme name="CaseyPalette">
      <a:dk1>
        <a:srgbClr val="595959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effectLst>
          <a:outerShdw sx="1000" sy="1000" algn="ctr" rotWithShape="0">
            <a:schemeClr val="bg1"/>
          </a:outerShdw>
        </a:effectLst>
      </a:spPr>
      <a:bodyPr wrap="none" lIns="91440" tIns="45720" rIns="91440" bIns="45720">
        <a:spAutoFit/>
      </a:bodyPr>
      <a:lstStyle>
        <a:defPPr algn="ctr">
          <a:defRPr sz="4500" b="1" cap="none" spc="0" dirty="0">
            <a:ln w="0"/>
            <a:solidFill>
              <a:schemeClr val="accent2"/>
            </a:solidFill>
            <a:latin typeface="+mj-lt"/>
          </a:defRPr>
        </a:defPPr>
      </a:lstStyle>
    </a:spDef>
    <a:txDef>
      <a:spPr>
        <a:noFill/>
        <a:ln w="635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spAutoFit/>
      </a:bodyPr>
      <a:lstStyle>
        <a:defPPr marL="230188" indent="-230188" algn="l" defTabSz="685800">
          <a:lnSpc>
            <a:spcPct val="95000"/>
          </a:lnSpc>
          <a:spcBef>
            <a:spcPts val="1400"/>
          </a:spcBef>
          <a:buClr>
            <a:srgbClr val="DA5521"/>
          </a:buClr>
          <a:buFont typeface="Wingdings" panose="05000000000000000000" pitchFamily="2" charset="2"/>
          <a:buChar char="§"/>
          <a:defRPr kern="2400" dirty="0">
            <a:solidFill>
              <a:srgbClr val="59595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GreenWide" id="{1CF2CF36-4F56-4614-944D-CD3DC5AC7BC5}" vid="{362968E7-A400-440B-A8A4-7E96E86AFDE0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Title Cover--Text-Only (Casey Font--Casey PC Only!)</Template>
  <TotalTime>1265</TotalTime>
  <Words>1378</Words>
  <Application>Microsoft Office PowerPoint</Application>
  <PresentationFormat>Widescreen</PresentationFormat>
  <Paragraphs>262</Paragraphs>
  <Slides>30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Arial</vt:lpstr>
      <vt:lpstr>Arial Narrow</vt:lpstr>
      <vt:lpstr>Calibri</vt:lpstr>
      <vt:lpstr>Courier New</vt:lpstr>
      <vt:lpstr>Knockout 30 Junior Welterwt</vt:lpstr>
      <vt:lpstr>Knockout 31 Junior Middlewt</vt:lpstr>
      <vt:lpstr>Lucida Grande</vt:lpstr>
      <vt:lpstr>Wingdings</vt:lpstr>
      <vt:lpstr>Title Cover--Text-Only (Casey Font--Casey PC Only!)</vt:lpstr>
      <vt:lpstr>Title Cover--Text-Only (System Font) </vt:lpstr>
      <vt:lpstr>Presentation Layouts</vt:lpstr>
      <vt:lpstr>Blank Slide</vt:lpstr>
      <vt:lpstr>Divider / Closing</vt:lpstr>
      <vt:lpstr>4_Presentation Layouts</vt:lpstr>
      <vt:lpstr>Data Capacity During a Crisis</vt:lpstr>
      <vt:lpstr>Today’s Presenters</vt:lpstr>
      <vt:lpstr>Session Objectives</vt:lpstr>
      <vt:lpstr>Getting to Know You</vt:lpstr>
      <vt:lpstr>Let’s Talk Data Capacity and Data Governance</vt:lpstr>
      <vt:lpstr>Two-Generation Program Context</vt:lpstr>
      <vt:lpstr>Defining Data Capacity</vt:lpstr>
      <vt:lpstr>Let’s Get Chatty</vt:lpstr>
      <vt:lpstr>What Is Data Governance?</vt:lpstr>
      <vt:lpstr>Intersection of ROMA and Data Governance</vt:lpstr>
      <vt:lpstr>Terminology Recap </vt:lpstr>
      <vt:lpstr>Data and You: Time to Get Real</vt:lpstr>
      <vt:lpstr>Let’s Rap!</vt:lpstr>
      <vt:lpstr>Data Governance – There’s a Tool Kit for That!</vt:lpstr>
      <vt:lpstr>What Is the Data Governance Tool Kit and  How Can It Help? </vt:lpstr>
      <vt:lpstr>Data Governance Tool Kit: Big Picture</vt:lpstr>
      <vt:lpstr>Tool Kit Module:  The Six Core Components of a Data Governance Protocol</vt:lpstr>
      <vt:lpstr>Data Governance: It’s a Process</vt:lpstr>
      <vt:lpstr>What Are You Interested In?</vt:lpstr>
      <vt:lpstr>How Real-life Organizations Used the Tool Kit</vt:lpstr>
      <vt:lpstr>The Process for Completing the Data Governance Tool Kit in Real Life</vt:lpstr>
      <vt:lpstr>Pilot Evaluation</vt:lpstr>
      <vt:lpstr>Lessons Learned</vt:lpstr>
      <vt:lpstr>Lessons Learned</vt:lpstr>
      <vt:lpstr>It Was Worth It</vt:lpstr>
      <vt:lpstr>Conclusion</vt:lpstr>
      <vt:lpstr>Final Thoughts</vt:lpstr>
      <vt:lpstr>Resources</vt:lpstr>
      <vt:lpstr>Contact us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this template  Delete this slide when finished.</dc:title>
  <dc:creator>Kristin Coffey</dc:creator>
  <cp:lastModifiedBy>T'Pring Westbrook</cp:lastModifiedBy>
  <cp:revision>131</cp:revision>
  <dcterms:created xsi:type="dcterms:W3CDTF">2020-09-09T13:46:23Z</dcterms:created>
  <dcterms:modified xsi:type="dcterms:W3CDTF">2021-04-20T16:55:44Z</dcterms:modified>
</cp:coreProperties>
</file>